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99" r:id="rId5"/>
  </p:sldMasterIdLst>
  <p:notesMasterIdLst>
    <p:notesMasterId r:id="rId56"/>
  </p:notesMasterIdLst>
  <p:handoutMasterIdLst>
    <p:handoutMasterId r:id="rId57"/>
  </p:handoutMasterIdLst>
  <p:sldIdLst>
    <p:sldId id="356" r:id="rId6"/>
    <p:sldId id="402" r:id="rId7"/>
    <p:sldId id="415" r:id="rId8"/>
    <p:sldId id="413" r:id="rId9"/>
    <p:sldId id="450" r:id="rId10"/>
    <p:sldId id="414" r:id="rId11"/>
    <p:sldId id="416" r:id="rId12"/>
    <p:sldId id="417" r:id="rId13"/>
    <p:sldId id="411" r:id="rId14"/>
    <p:sldId id="412" r:id="rId15"/>
    <p:sldId id="419" r:id="rId16"/>
    <p:sldId id="422" r:id="rId17"/>
    <p:sldId id="418" r:id="rId18"/>
    <p:sldId id="420" r:id="rId19"/>
    <p:sldId id="421" r:id="rId20"/>
    <p:sldId id="423" r:id="rId21"/>
    <p:sldId id="424" r:id="rId22"/>
    <p:sldId id="425" r:id="rId23"/>
    <p:sldId id="435" r:id="rId24"/>
    <p:sldId id="426" r:id="rId25"/>
    <p:sldId id="432" r:id="rId26"/>
    <p:sldId id="428" r:id="rId27"/>
    <p:sldId id="436" r:id="rId28"/>
    <p:sldId id="433" r:id="rId29"/>
    <p:sldId id="434" r:id="rId30"/>
    <p:sldId id="429" r:id="rId31"/>
    <p:sldId id="437" r:id="rId32"/>
    <p:sldId id="438" r:id="rId33"/>
    <p:sldId id="439" r:id="rId34"/>
    <p:sldId id="440" r:id="rId35"/>
    <p:sldId id="441" r:id="rId36"/>
    <p:sldId id="454" r:id="rId37"/>
    <p:sldId id="442" r:id="rId38"/>
    <p:sldId id="443" r:id="rId39"/>
    <p:sldId id="444" r:id="rId40"/>
    <p:sldId id="445" r:id="rId41"/>
    <p:sldId id="446" r:id="rId42"/>
    <p:sldId id="447" r:id="rId43"/>
    <p:sldId id="448" r:id="rId44"/>
    <p:sldId id="455" r:id="rId45"/>
    <p:sldId id="456" r:id="rId46"/>
    <p:sldId id="457" r:id="rId47"/>
    <p:sldId id="458" r:id="rId48"/>
    <p:sldId id="403" r:id="rId49"/>
    <p:sldId id="451" r:id="rId50"/>
    <p:sldId id="453" r:id="rId51"/>
    <p:sldId id="452" r:id="rId52"/>
    <p:sldId id="410" r:id="rId53"/>
    <p:sldId id="459" r:id="rId54"/>
    <p:sldId id="430" r:id="rId55"/>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86746" autoAdjust="0"/>
  </p:normalViewPr>
  <p:slideViewPr>
    <p:cSldViewPr snapToGrid="0" snapToObjects="1">
      <p:cViewPr>
        <p:scale>
          <a:sx n="100" d="100"/>
          <a:sy n="100" d="100"/>
        </p:scale>
        <p:origin x="-1464" y="-42"/>
      </p:cViewPr>
      <p:guideLst>
        <p:guide orient="horz" pos="184"/>
        <p:guide orient="horz" pos="938"/>
        <p:guide orient="horz" pos="3800"/>
        <p:guide orient="horz" pos="4137"/>
        <p:guide orient="horz" pos="3242"/>
        <p:guide orient="horz" pos="3742"/>
        <p:guide pos="4629"/>
        <p:guide pos="3300"/>
        <p:guide pos="296"/>
        <p:guide pos="5463"/>
        <p:guide pos="4225"/>
        <p:guide pos="2918"/>
        <p:guide pos="1605"/>
        <p:guide pos="1541"/>
        <p:guide pos="2416"/>
        <p:guide pos="4161"/>
        <p:guide pos="2498"/>
        <p:guide pos="2846"/>
      </p:guideLst>
    </p:cSldViewPr>
  </p:slideViewPr>
  <p:notesTextViewPr>
    <p:cViewPr>
      <p:scale>
        <a:sx n="1" d="1"/>
        <a:sy n="1" d="1"/>
      </p:scale>
      <p:origin x="0" y="0"/>
    </p:cViewPr>
  </p:notesTextViewPr>
  <p:sorterViewPr>
    <p:cViewPr>
      <p:scale>
        <a:sx n="33" d="100"/>
        <a:sy n="33" d="100"/>
      </p:scale>
      <p:origin x="0" y="0"/>
    </p:cViewPr>
  </p:sorterViewPr>
  <p:notesViewPr>
    <p:cSldViewPr snapToGrid="0" snapToObjects="1" showGuides="1">
      <p:cViewPr varScale="1">
        <p:scale>
          <a:sx n="77" d="100"/>
          <a:sy n="77" d="100"/>
        </p:scale>
        <p:origin x="-3306" y="-84"/>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7205"/>
          </a:xfrm>
          <a:prstGeom prst="rect">
            <a:avLst/>
          </a:prstGeom>
        </p:spPr>
        <p:txBody>
          <a:bodyPr vert="horz" lIns="91440" tIns="45720" rIns="91440" bIns="45720" rtlCol="0"/>
          <a:lstStyle>
            <a:lvl1pPr algn="l">
              <a:defRPr sz="1200"/>
            </a:lvl1pPr>
          </a:lstStyle>
          <a:p>
            <a:endParaRPr lang="en-GB" sz="1000" dirty="0"/>
          </a:p>
        </p:txBody>
      </p:sp>
      <p:sp>
        <p:nvSpPr>
          <p:cNvPr id="3" name="Date Placeholder 2"/>
          <p:cNvSpPr>
            <a:spLocks noGrp="1"/>
          </p:cNvSpPr>
          <p:nvPr>
            <p:ph type="dt" sz="quarter" idx="1"/>
          </p:nvPr>
        </p:nvSpPr>
        <p:spPr>
          <a:xfrm>
            <a:off x="3854940" y="1"/>
            <a:ext cx="2949099" cy="497205"/>
          </a:xfrm>
          <a:prstGeom prst="rect">
            <a:avLst/>
          </a:prstGeom>
        </p:spPr>
        <p:txBody>
          <a:bodyPr vert="horz" lIns="91440" tIns="45720" rIns="91440" bIns="45720" rtlCol="0"/>
          <a:lstStyle>
            <a:lvl1pPr algn="r">
              <a:defRPr sz="1200"/>
            </a:lvl1pPr>
          </a:lstStyle>
          <a:p>
            <a:fld id="{AA0D3088-75E0-409C-A562-F39CEE3260C9}" type="datetimeFigureOut">
              <a:rPr lang="en-GB" sz="1000" smtClean="0"/>
              <a:pPr/>
              <a:t>06/02/2014</a:t>
            </a:fld>
            <a:endParaRPr lang="en-GB" sz="1000" dirty="0"/>
          </a:p>
        </p:txBody>
      </p:sp>
      <p:sp>
        <p:nvSpPr>
          <p:cNvPr id="4" name="Footer Placeholder 3"/>
          <p:cNvSpPr>
            <a:spLocks noGrp="1"/>
          </p:cNvSpPr>
          <p:nvPr>
            <p:ph type="ftr" sz="quarter" idx="2"/>
          </p:nvPr>
        </p:nvSpPr>
        <p:spPr>
          <a:xfrm>
            <a:off x="0" y="9445170"/>
            <a:ext cx="2949099" cy="497205"/>
          </a:xfrm>
          <a:prstGeom prst="rect">
            <a:avLst/>
          </a:prstGeom>
        </p:spPr>
        <p:txBody>
          <a:bodyPr vert="horz" lIns="91440" tIns="45720" rIns="91440" bIns="45720" rtlCol="0" anchor="b"/>
          <a:lstStyle>
            <a:lvl1pPr algn="l">
              <a:defRPr sz="1200"/>
            </a:lvl1pPr>
          </a:lstStyle>
          <a:p>
            <a:endParaRPr lang="en-GB" sz="1000" dirty="0"/>
          </a:p>
        </p:txBody>
      </p:sp>
      <p:sp>
        <p:nvSpPr>
          <p:cNvPr id="5" name="Slide Number Placeholder 4"/>
          <p:cNvSpPr>
            <a:spLocks noGrp="1"/>
          </p:cNvSpPr>
          <p:nvPr>
            <p:ph type="sldNum" sz="quarter" idx="3"/>
          </p:nvPr>
        </p:nvSpPr>
        <p:spPr>
          <a:xfrm>
            <a:off x="3854940" y="9445170"/>
            <a:ext cx="2949099" cy="497205"/>
          </a:xfrm>
          <a:prstGeom prst="rect">
            <a:avLst/>
          </a:prstGeom>
        </p:spPr>
        <p:txBody>
          <a:bodyPr vert="horz" lIns="91440" tIns="45720" rIns="91440" bIns="45720" rtlCol="0" anchor="b"/>
          <a:lstStyle>
            <a:lvl1pPr algn="r">
              <a:defRPr sz="1200"/>
            </a:lvl1pPr>
          </a:lstStyle>
          <a:p>
            <a:fld id="{30A17B49-9B3F-43D6-8DD7-9B9A22EB66F4}" type="slidenum">
              <a:rPr lang="en-GB" sz="1000" smtClean="0"/>
              <a:pPr/>
              <a:t>‹#›</a:t>
            </a:fld>
            <a:endParaRPr lang="en-GB" sz="1000" dirty="0"/>
          </a:p>
        </p:txBody>
      </p:sp>
    </p:spTree>
    <p:extLst>
      <p:ext uri="{BB962C8B-B14F-4D97-AF65-F5344CB8AC3E}">
        <p14:creationId xmlns:p14="http://schemas.microsoft.com/office/powerpoint/2010/main" val="306059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7205"/>
          </a:xfrm>
          <a:prstGeom prst="rect">
            <a:avLst/>
          </a:prstGeom>
        </p:spPr>
        <p:txBody>
          <a:bodyPr vert="horz" lIns="91440" tIns="45720" rIns="91440" bIns="45720" rtlCol="0"/>
          <a:lstStyle>
            <a:lvl1pPr algn="l">
              <a:defRPr sz="1000"/>
            </a:lvl1pPr>
          </a:lstStyle>
          <a:p>
            <a:endParaRPr lang="en-GB" dirty="0"/>
          </a:p>
        </p:txBody>
      </p:sp>
      <p:sp>
        <p:nvSpPr>
          <p:cNvPr id="3" name="Date Placeholder 2"/>
          <p:cNvSpPr>
            <a:spLocks noGrp="1"/>
          </p:cNvSpPr>
          <p:nvPr>
            <p:ph type="dt" idx="1"/>
          </p:nvPr>
        </p:nvSpPr>
        <p:spPr>
          <a:xfrm>
            <a:off x="3854940" y="1"/>
            <a:ext cx="2949099" cy="497205"/>
          </a:xfrm>
          <a:prstGeom prst="rect">
            <a:avLst/>
          </a:prstGeom>
        </p:spPr>
        <p:txBody>
          <a:bodyPr vert="horz" lIns="91440" tIns="45720" rIns="91440" bIns="45720" rtlCol="0"/>
          <a:lstStyle>
            <a:lvl1pPr algn="r">
              <a:defRPr sz="1000"/>
            </a:lvl1pPr>
          </a:lstStyle>
          <a:p>
            <a:fld id="{93EAA80F-0993-4DBA-B135-3DD7E977691C}" type="datetimeFigureOut">
              <a:rPr lang="en-GB" smtClean="0"/>
              <a:pPr/>
              <a:t>06/02/2014</a:t>
            </a:fld>
            <a:endParaRPr lang="en-GB" dirty="0"/>
          </a:p>
        </p:txBody>
      </p:sp>
      <p:sp>
        <p:nvSpPr>
          <p:cNvPr id="4" name="Slide Image Placeholder 3"/>
          <p:cNvSpPr>
            <a:spLocks noGrp="1" noRot="1" noChangeAspect="1"/>
          </p:cNvSpPr>
          <p:nvPr>
            <p:ph type="sldImg" idx="2"/>
          </p:nvPr>
        </p:nvSpPr>
        <p:spPr>
          <a:xfrm>
            <a:off x="679450" y="496888"/>
            <a:ext cx="5448300" cy="408781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562" y="4972844"/>
            <a:ext cx="5444490" cy="4225448"/>
          </a:xfrm>
          <a:prstGeom prst="rect">
            <a:avLst/>
          </a:prstGeom>
        </p:spPr>
        <p:txBody>
          <a:bodyPr vert="horz" lIns="0" tIns="0" rIns="0" bIns="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45170"/>
            <a:ext cx="2949099" cy="497205"/>
          </a:xfrm>
          <a:prstGeom prst="rect">
            <a:avLst/>
          </a:prstGeom>
        </p:spPr>
        <p:txBody>
          <a:bodyPr vert="horz" lIns="91440" tIns="45720" rIns="91440" bIns="45720" rtlCol="0" anchor="b"/>
          <a:lstStyle>
            <a:lvl1pPr algn="l">
              <a:defRPr sz="1000"/>
            </a:lvl1pPr>
          </a:lstStyle>
          <a:p>
            <a:endParaRPr lang="en-GB" dirty="0"/>
          </a:p>
        </p:txBody>
      </p:sp>
      <p:sp>
        <p:nvSpPr>
          <p:cNvPr id="7" name="Slide Number Placeholder 6"/>
          <p:cNvSpPr>
            <a:spLocks noGrp="1"/>
          </p:cNvSpPr>
          <p:nvPr>
            <p:ph type="sldNum" sz="quarter" idx="5"/>
          </p:nvPr>
        </p:nvSpPr>
        <p:spPr>
          <a:xfrm>
            <a:off x="3854940" y="9445170"/>
            <a:ext cx="2949099" cy="497205"/>
          </a:xfrm>
          <a:prstGeom prst="rect">
            <a:avLst/>
          </a:prstGeom>
        </p:spPr>
        <p:txBody>
          <a:bodyPr vert="horz" lIns="91440" tIns="45720" rIns="91440" bIns="45720" rtlCol="0" anchor="b"/>
          <a:lstStyle>
            <a:lvl1pPr algn="r">
              <a:defRPr sz="1000"/>
            </a:lvl1pPr>
          </a:lstStyle>
          <a:p>
            <a:fld id="{6F3A85FA-4C59-48B8-A633-F5A25B304805}" type="slidenum">
              <a:rPr lang="en-GB" smtClean="0"/>
              <a:pPr/>
              <a:t>‹#›</a:t>
            </a:fld>
            <a:endParaRPr lang="en-GB" dirty="0"/>
          </a:p>
        </p:txBody>
      </p:sp>
    </p:spTree>
    <p:extLst>
      <p:ext uri="{BB962C8B-B14F-4D97-AF65-F5344CB8AC3E}">
        <p14:creationId xmlns:p14="http://schemas.microsoft.com/office/powerpoint/2010/main" val="2763262944"/>
      </p:ext>
    </p:extLst>
  </p:cSld>
  <p:clrMap bg1="lt1" tx1="dk1" bg2="lt2" tx2="dk2" accent1="accent1" accent2="accent2" accent3="accent3" accent4="accent4" accent5="accent5" accent6="accent6" hlink="hlink" folHlink="folHlink"/>
  <p:notesStyle>
    <a:lvl1pPr marL="0" indent="0" algn="l" defTabSz="914400" rtl="0" eaLnBrk="1" latinLnBrk="0" hangingPunct="1">
      <a:spcBef>
        <a:spcPts val="1200"/>
      </a:spcBef>
      <a:buFontTx/>
      <a:buNone/>
      <a:defRPr sz="1000" kern="1200">
        <a:solidFill>
          <a:schemeClr val="tx1"/>
        </a:solidFill>
        <a:latin typeface="+mn-lt"/>
        <a:ea typeface="+mn-ea"/>
        <a:cs typeface="+mn-cs"/>
      </a:defRPr>
    </a:lvl1pPr>
    <a:lvl2pPr marL="137160" indent="-137160" algn="l" defTabSz="914400" rtl="0" eaLnBrk="1" latinLnBrk="0" hangingPunct="1">
      <a:spcBef>
        <a:spcPts val="1200"/>
      </a:spcBef>
      <a:buFont typeface="Verdana" pitchFamily="34" charset="0"/>
      <a:buChar char="–"/>
      <a:defRPr sz="1000" kern="1200">
        <a:solidFill>
          <a:schemeClr val="tx1"/>
        </a:solidFill>
        <a:latin typeface="+mn-lt"/>
        <a:ea typeface="+mn-ea"/>
        <a:cs typeface="+mn-cs"/>
      </a:defRPr>
    </a:lvl2pPr>
    <a:lvl3pPr marL="274320" indent="-137160" algn="l" defTabSz="914400" rtl="0" eaLnBrk="1" latinLnBrk="0" hangingPunct="1">
      <a:buFont typeface="Verdana" pitchFamily="34" charset="0"/>
      <a:buChar char="–"/>
      <a:defRPr sz="1000" kern="1200">
        <a:solidFill>
          <a:schemeClr val="tx1"/>
        </a:solidFill>
        <a:latin typeface="+mn-lt"/>
        <a:ea typeface="+mn-ea"/>
        <a:cs typeface="+mn-cs"/>
      </a:defRPr>
    </a:lvl3pPr>
    <a:lvl4pPr marL="411480" indent="-137160" algn="l" defTabSz="914400" rtl="0" eaLnBrk="1" latinLnBrk="0" hangingPunct="1">
      <a:buFont typeface="Verdana" pitchFamily="34" charset="0"/>
      <a:buChar char="–"/>
      <a:defRPr sz="1000" kern="1200">
        <a:solidFill>
          <a:schemeClr val="tx1"/>
        </a:solidFill>
        <a:latin typeface="+mn-lt"/>
        <a:ea typeface="+mn-ea"/>
        <a:cs typeface="+mn-cs"/>
      </a:defRPr>
    </a:lvl4pPr>
    <a:lvl5pPr marL="548640" indent="-137160" algn="l" defTabSz="914400" rtl="0" eaLnBrk="1" latinLnBrk="0" hangingPunct="1">
      <a:buFont typeface="Verdana"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1</a:t>
            </a:fld>
            <a:endParaRPr lang="en-GB" dirty="0"/>
          </a:p>
        </p:txBody>
      </p:sp>
    </p:spTree>
    <p:extLst>
      <p:ext uri="{BB962C8B-B14F-4D97-AF65-F5344CB8AC3E}">
        <p14:creationId xmlns:p14="http://schemas.microsoft.com/office/powerpoint/2010/main" val="1391904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r>
              <a:rPr lang="en-GB" dirty="0" smtClean="0"/>
              <a:t>Set up by internationally active banks</a:t>
            </a:r>
          </a:p>
          <a:p>
            <a:r>
              <a:rPr lang="en-GB" dirty="0" smtClean="0"/>
              <a:t>Recognition</a:t>
            </a:r>
            <a:r>
              <a:rPr lang="en-GB" baseline="0" dirty="0" smtClean="0"/>
              <a:t> that control failures such as in Barings therefore required capital as protection</a:t>
            </a:r>
          </a:p>
          <a:p>
            <a:r>
              <a:rPr lang="en-GB" baseline="0" dirty="0" smtClean="0"/>
              <a:t>Irony that </a:t>
            </a:r>
            <a:r>
              <a:rPr lang="en-GB" baseline="0" dirty="0" err="1" smtClean="0"/>
              <a:t>Barrings</a:t>
            </a:r>
            <a:r>
              <a:rPr lang="en-GB" baseline="0" dirty="0" smtClean="0"/>
              <a:t> could never have held the amount lost</a:t>
            </a:r>
            <a:endParaRPr lang="en-GB" dirty="0"/>
          </a:p>
        </p:txBody>
      </p:sp>
      <p:sp>
        <p:nvSpPr>
          <p:cNvPr id="4" name="Slide Number Placeholder 3"/>
          <p:cNvSpPr>
            <a:spLocks noGrp="1"/>
          </p:cNvSpPr>
          <p:nvPr>
            <p:ph type="sldNum" sz="quarter" idx="10"/>
          </p:nvPr>
        </p:nvSpPr>
        <p:spPr/>
        <p:txBody>
          <a:bodyPr/>
          <a:lstStyle/>
          <a:p>
            <a:fld id="{6F3A85FA-4C59-48B8-A633-F5A25B304805}" type="slidenum">
              <a:rPr lang="en-GB" smtClean="0"/>
              <a:pPr/>
              <a:t>10</a:t>
            </a:fld>
            <a:endParaRPr lang="en-GB" dirty="0"/>
          </a:p>
        </p:txBody>
      </p:sp>
    </p:spTree>
    <p:extLst>
      <p:ext uri="{BB962C8B-B14F-4D97-AF65-F5344CB8AC3E}">
        <p14:creationId xmlns:p14="http://schemas.microsoft.com/office/powerpoint/2010/main" val="2521956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11</a:t>
            </a:fld>
            <a:endParaRPr lang="en-GB" dirty="0"/>
          </a:p>
        </p:txBody>
      </p:sp>
    </p:spTree>
    <p:extLst>
      <p:ext uri="{BB962C8B-B14F-4D97-AF65-F5344CB8AC3E}">
        <p14:creationId xmlns:p14="http://schemas.microsoft.com/office/powerpoint/2010/main" val="1102709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r>
              <a:rPr lang="en-GB" dirty="0" smtClean="0"/>
              <a:t>This led to the belief that banks could now withstand</a:t>
            </a:r>
            <a:r>
              <a:rPr lang="en-GB" baseline="0" dirty="0" smtClean="0"/>
              <a:t> a capital hit in relation to operational control failures</a:t>
            </a:r>
          </a:p>
          <a:p>
            <a:endParaRPr lang="en-GB" dirty="0"/>
          </a:p>
        </p:txBody>
      </p:sp>
      <p:sp>
        <p:nvSpPr>
          <p:cNvPr id="4" name="Slide Number Placeholder 3"/>
          <p:cNvSpPr>
            <a:spLocks noGrp="1"/>
          </p:cNvSpPr>
          <p:nvPr>
            <p:ph type="sldNum" sz="quarter" idx="10"/>
          </p:nvPr>
        </p:nvSpPr>
        <p:spPr/>
        <p:txBody>
          <a:bodyPr/>
          <a:lstStyle/>
          <a:p>
            <a:fld id="{6F3A85FA-4C59-48B8-A633-F5A25B304805}" type="slidenum">
              <a:rPr lang="en-GB" smtClean="0"/>
              <a:pPr/>
              <a:t>12</a:t>
            </a:fld>
            <a:endParaRPr lang="en-GB" dirty="0"/>
          </a:p>
        </p:txBody>
      </p:sp>
    </p:spTree>
    <p:extLst>
      <p:ext uri="{BB962C8B-B14F-4D97-AF65-F5344CB8AC3E}">
        <p14:creationId xmlns:p14="http://schemas.microsoft.com/office/powerpoint/2010/main" val="1615849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13</a:t>
            </a:fld>
            <a:endParaRPr lang="en-GB" dirty="0"/>
          </a:p>
        </p:txBody>
      </p:sp>
    </p:spTree>
    <p:extLst>
      <p:ext uri="{BB962C8B-B14F-4D97-AF65-F5344CB8AC3E}">
        <p14:creationId xmlns:p14="http://schemas.microsoft.com/office/powerpoint/2010/main" val="1317243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14</a:t>
            </a:fld>
            <a:endParaRPr lang="en-GB" dirty="0"/>
          </a:p>
        </p:txBody>
      </p:sp>
    </p:spTree>
    <p:extLst>
      <p:ext uri="{BB962C8B-B14F-4D97-AF65-F5344CB8AC3E}">
        <p14:creationId xmlns:p14="http://schemas.microsoft.com/office/powerpoint/2010/main" val="4073542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1200"/>
              </a:spcBef>
              <a:spcAft>
                <a:spcPts val="0"/>
              </a:spcAft>
              <a:buClrTx/>
              <a:buSzTx/>
              <a:buFontTx/>
              <a:buNone/>
              <a:tabLst/>
              <a:defRPr/>
            </a:pPr>
            <a:r>
              <a:rPr lang="de-DE" sz="1600" dirty="0" smtClean="0"/>
              <a:t>Did what Leason did...</a:t>
            </a:r>
            <a:r>
              <a:rPr lang="de-DE" dirty="0" smtClean="0"/>
              <a:t> </a:t>
            </a:r>
          </a:p>
          <a:p>
            <a:pPr marL="0" marR="0" lvl="1" indent="0" algn="l" defTabSz="914400" rtl="0" eaLnBrk="1" fontAlgn="auto" latinLnBrk="0" hangingPunct="1">
              <a:lnSpc>
                <a:spcPct val="100000"/>
              </a:lnSpc>
              <a:spcBef>
                <a:spcPts val="1200"/>
              </a:spcBef>
              <a:spcAft>
                <a:spcPts val="0"/>
              </a:spcAft>
              <a:buClrTx/>
              <a:buSzTx/>
              <a:buFontTx/>
              <a:buNone/>
              <a:tabLst/>
              <a:defRPr/>
            </a:pPr>
            <a:r>
              <a:rPr lang="de-DE" sz="1600" dirty="0" smtClean="0"/>
              <a:t>How to get a sex change linked to risk...</a:t>
            </a:r>
          </a:p>
          <a:p>
            <a:endParaRPr lang="en-GB" dirty="0"/>
          </a:p>
        </p:txBody>
      </p:sp>
      <p:sp>
        <p:nvSpPr>
          <p:cNvPr id="4" name="Slide Number Placeholder 3"/>
          <p:cNvSpPr>
            <a:spLocks noGrp="1"/>
          </p:cNvSpPr>
          <p:nvPr>
            <p:ph type="sldNum" sz="quarter" idx="10"/>
          </p:nvPr>
        </p:nvSpPr>
        <p:spPr/>
        <p:txBody>
          <a:bodyPr/>
          <a:lstStyle/>
          <a:p>
            <a:fld id="{6F3A85FA-4C59-48B8-A633-F5A25B304805}" type="slidenum">
              <a:rPr lang="en-GB" smtClean="0"/>
              <a:pPr/>
              <a:t>15</a:t>
            </a:fld>
            <a:endParaRPr lang="en-GB" dirty="0"/>
          </a:p>
        </p:txBody>
      </p:sp>
    </p:spTree>
    <p:extLst>
      <p:ext uri="{BB962C8B-B14F-4D97-AF65-F5344CB8AC3E}">
        <p14:creationId xmlns:p14="http://schemas.microsoft.com/office/powerpoint/2010/main" val="895409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16</a:t>
            </a:fld>
            <a:endParaRPr lang="en-GB" dirty="0"/>
          </a:p>
        </p:txBody>
      </p:sp>
    </p:spTree>
    <p:extLst>
      <p:ext uri="{BB962C8B-B14F-4D97-AF65-F5344CB8AC3E}">
        <p14:creationId xmlns:p14="http://schemas.microsoft.com/office/powerpoint/2010/main" val="4088232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17</a:t>
            </a:fld>
            <a:endParaRPr lang="en-GB" dirty="0"/>
          </a:p>
        </p:txBody>
      </p:sp>
    </p:spTree>
    <p:extLst>
      <p:ext uri="{BB962C8B-B14F-4D97-AF65-F5344CB8AC3E}">
        <p14:creationId xmlns:p14="http://schemas.microsoft.com/office/powerpoint/2010/main" val="1108523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r>
              <a:rPr lang="en-GB" dirty="0" smtClean="0"/>
              <a:t>How can risks be quantified</a:t>
            </a:r>
          </a:p>
          <a:p>
            <a:r>
              <a:rPr lang="en-GB" dirty="0" smtClean="0"/>
              <a:t>What</a:t>
            </a:r>
            <a:r>
              <a:rPr lang="en-GB" baseline="0" dirty="0" smtClean="0"/>
              <a:t> does a threshold mean?  We stop doing something?</a:t>
            </a:r>
          </a:p>
          <a:p>
            <a:r>
              <a:rPr lang="en-GB" baseline="0" dirty="0" smtClean="0"/>
              <a:t>Can all risks be quantified?</a:t>
            </a:r>
          </a:p>
          <a:p>
            <a:r>
              <a:rPr lang="en-GB" baseline="0" dirty="0" smtClean="0"/>
              <a:t>When will this be actually used?</a:t>
            </a:r>
          </a:p>
        </p:txBody>
      </p:sp>
      <p:sp>
        <p:nvSpPr>
          <p:cNvPr id="4" name="Slide Number Placeholder 3"/>
          <p:cNvSpPr>
            <a:spLocks noGrp="1"/>
          </p:cNvSpPr>
          <p:nvPr>
            <p:ph type="sldNum" sz="quarter" idx="10"/>
          </p:nvPr>
        </p:nvSpPr>
        <p:spPr/>
        <p:txBody>
          <a:bodyPr/>
          <a:lstStyle/>
          <a:p>
            <a:fld id="{6F3A85FA-4C59-48B8-A633-F5A25B304805}" type="slidenum">
              <a:rPr lang="en-GB" smtClean="0"/>
              <a:pPr/>
              <a:t>18</a:t>
            </a:fld>
            <a:endParaRPr lang="en-GB" dirty="0"/>
          </a:p>
        </p:txBody>
      </p:sp>
    </p:spTree>
    <p:extLst>
      <p:ext uri="{BB962C8B-B14F-4D97-AF65-F5344CB8AC3E}">
        <p14:creationId xmlns:p14="http://schemas.microsoft.com/office/powerpoint/2010/main" val="2049129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r>
              <a:rPr lang="en-GB" dirty="0" smtClean="0"/>
              <a:t>High medium</a:t>
            </a:r>
            <a:r>
              <a:rPr lang="en-GB" baseline="0" dirty="0" smtClean="0"/>
              <a:t> low</a:t>
            </a:r>
          </a:p>
          <a:p>
            <a:r>
              <a:rPr lang="en-GB" baseline="0" dirty="0" smtClean="0"/>
              <a:t>Scale 1-5 </a:t>
            </a:r>
            <a:r>
              <a:rPr lang="en-GB" baseline="0" dirty="0" err="1" smtClean="0"/>
              <a:t>etc</a:t>
            </a:r>
            <a:endParaRPr lang="en-GB" baseline="0" dirty="0" smtClean="0"/>
          </a:p>
          <a:p>
            <a:r>
              <a:rPr lang="en-GB" baseline="0" dirty="0" smtClean="0"/>
              <a:t>£</a:t>
            </a:r>
          </a:p>
          <a:p>
            <a:endParaRPr lang="en-GB" baseline="0" dirty="0" smtClean="0"/>
          </a:p>
          <a:p>
            <a:r>
              <a:rPr lang="en-GB" baseline="0" dirty="0" smtClean="0"/>
              <a:t>High medium low</a:t>
            </a:r>
          </a:p>
          <a:p>
            <a:r>
              <a:rPr lang="en-GB" baseline="0" dirty="0" smtClean="0"/>
              <a:t>Probable, improbably</a:t>
            </a:r>
          </a:p>
          <a:p>
            <a:r>
              <a:rPr lang="en-GB" baseline="0" dirty="0" smtClean="0"/>
              <a:t>Next 3 months</a:t>
            </a:r>
          </a:p>
          <a:p>
            <a:r>
              <a:rPr lang="en-GB" baseline="0" dirty="0" smtClean="0"/>
              <a:t>FREQUENCY – how does this factor in and </a:t>
            </a:r>
          </a:p>
        </p:txBody>
      </p:sp>
      <p:sp>
        <p:nvSpPr>
          <p:cNvPr id="4" name="Slide Number Placeholder 3"/>
          <p:cNvSpPr>
            <a:spLocks noGrp="1"/>
          </p:cNvSpPr>
          <p:nvPr>
            <p:ph type="sldNum" sz="quarter" idx="10"/>
          </p:nvPr>
        </p:nvSpPr>
        <p:spPr/>
        <p:txBody>
          <a:bodyPr/>
          <a:lstStyle/>
          <a:p>
            <a:fld id="{6F3A85FA-4C59-48B8-A633-F5A25B304805}" type="slidenum">
              <a:rPr lang="en-GB" smtClean="0"/>
              <a:pPr/>
              <a:t>19</a:t>
            </a:fld>
            <a:endParaRPr lang="en-GB" dirty="0"/>
          </a:p>
        </p:txBody>
      </p:sp>
    </p:spTree>
    <p:extLst>
      <p:ext uri="{BB962C8B-B14F-4D97-AF65-F5344CB8AC3E}">
        <p14:creationId xmlns:p14="http://schemas.microsoft.com/office/powerpoint/2010/main" val="2049129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2</a:t>
            </a:fld>
            <a:endParaRPr lang="en-GB" dirty="0"/>
          </a:p>
        </p:txBody>
      </p:sp>
    </p:spTree>
    <p:extLst>
      <p:ext uri="{BB962C8B-B14F-4D97-AF65-F5344CB8AC3E}">
        <p14:creationId xmlns:p14="http://schemas.microsoft.com/office/powerpoint/2010/main" val="1168782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r>
              <a:rPr lang="en-GB" baseline="0" dirty="0" smtClean="0"/>
              <a:t>Controls would not exist without risk, if they do, then it’s because we either think it’s helping but isn’t, or we enjoy doing it.</a:t>
            </a:r>
          </a:p>
        </p:txBody>
      </p:sp>
      <p:sp>
        <p:nvSpPr>
          <p:cNvPr id="4" name="Slide Number Placeholder 3"/>
          <p:cNvSpPr>
            <a:spLocks noGrp="1"/>
          </p:cNvSpPr>
          <p:nvPr>
            <p:ph type="sldNum" sz="quarter" idx="10"/>
          </p:nvPr>
        </p:nvSpPr>
        <p:spPr/>
        <p:txBody>
          <a:bodyPr/>
          <a:lstStyle/>
          <a:p>
            <a:fld id="{6F3A85FA-4C59-48B8-A633-F5A25B304805}" type="slidenum">
              <a:rPr lang="en-GB" smtClean="0"/>
              <a:pPr/>
              <a:t>20</a:t>
            </a:fld>
            <a:endParaRPr lang="en-GB" dirty="0"/>
          </a:p>
        </p:txBody>
      </p:sp>
    </p:spTree>
    <p:extLst>
      <p:ext uri="{BB962C8B-B14F-4D97-AF65-F5344CB8AC3E}">
        <p14:creationId xmlns:p14="http://schemas.microsoft.com/office/powerpoint/2010/main" val="2049129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F3A85FA-4C59-48B8-A633-F5A25B304805}" type="slidenum">
              <a:rPr lang="en-GB" smtClean="0"/>
              <a:pPr/>
              <a:t>21</a:t>
            </a:fld>
            <a:endParaRPr lang="en-GB" dirty="0"/>
          </a:p>
        </p:txBody>
      </p:sp>
    </p:spTree>
    <p:extLst>
      <p:ext uri="{BB962C8B-B14F-4D97-AF65-F5344CB8AC3E}">
        <p14:creationId xmlns:p14="http://schemas.microsoft.com/office/powerpoint/2010/main" val="2049129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r>
              <a:rPr lang="en-GB" dirty="0" smtClean="0"/>
              <a:t>High medium</a:t>
            </a:r>
            <a:r>
              <a:rPr lang="en-GB" baseline="0" dirty="0" smtClean="0"/>
              <a:t> low</a:t>
            </a:r>
          </a:p>
          <a:p>
            <a:r>
              <a:rPr lang="en-GB" baseline="0" dirty="0" smtClean="0"/>
              <a:t>Scale 1-5 </a:t>
            </a:r>
            <a:r>
              <a:rPr lang="en-GB" baseline="0" dirty="0" err="1" smtClean="0"/>
              <a:t>etc</a:t>
            </a:r>
            <a:endParaRPr lang="en-GB" baseline="0" dirty="0" smtClean="0"/>
          </a:p>
          <a:p>
            <a:r>
              <a:rPr lang="en-GB" baseline="0" dirty="0" smtClean="0"/>
              <a:t>£</a:t>
            </a:r>
          </a:p>
          <a:p>
            <a:endParaRPr lang="en-GB" baseline="0" dirty="0" smtClean="0"/>
          </a:p>
          <a:p>
            <a:r>
              <a:rPr lang="en-GB" baseline="0" dirty="0" smtClean="0"/>
              <a:t>High medium low</a:t>
            </a:r>
          </a:p>
          <a:p>
            <a:r>
              <a:rPr lang="en-GB" baseline="0" dirty="0" smtClean="0"/>
              <a:t>Probable, improbably</a:t>
            </a:r>
          </a:p>
          <a:p>
            <a:r>
              <a:rPr lang="en-GB" baseline="0" dirty="0" smtClean="0"/>
              <a:t>Next 3 months</a:t>
            </a:r>
          </a:p>
          <a:p>
            <a:r>
              <a:rPr lang="en-GB" baseline="0" dirty="0" smtClean="0"/>
              <a:t>FREQUENCY – how does this factor in and </a:t>
            </a:r>
          </a:p>
        </p:txBody>
      </p:sp>
      <p:sp>
        <p:nvSpPr>
          <p:cNvPr id="4" name="Slide Number Placeholder 3"/>
          <p:cNvSpPr>
            <a:spLocks noGrp="1"/>
          </p:cNvSpPr>
          <p:nvPr>
            <p:ph type="sldNum" sz="quarter" idx="10"/>
          </p:nvPr>
        </p:nvSpPr>
        <p:spPr/>
        <p:txBody>
          <a:bodyPr/>
          <a:lstStyle/>
          <a:p>
            <a:fld id="{6F3A85FA-4C59-48B8-A633-F5A25B304805}" type="slidenum">
              <a:rPr lang="en-GB" smtClean="0"/>
              <a:pPr/>
              <a:t>22</a:t>
            </a:fld>
            <a:endParaRPr lang="en-GB" dirty="0"/>
          </a:p>
        </p:txBody>
      </p:sp>
    </p:spTree>
    <p:extLst>
      <p:ext uri="{BB962C8B-B14F-4D97-AF65-F5344CB8AC3E}">
        <p14:creationId xmlns:p14="http://schemas.microsoft.com/office/powerpoint/2010/main" val="2049129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r>
              <a:rPr lang="en-GB" baseline="0" dirty="0" smtClean="0"/>
              <a:t>Small departments assessing risks alongside large departments</a:t>
            </a:r>
          </a:p>
          <a:p>
            <a:r>
              <a:rPr lang="en-GB" baseline="0" dirty="0" smtClean="0"/>
              <a:t>Same risk across multiple locations – 1 big risk or lots of little ones?</a:t>
            </a:r>
          </a:p>
          <a:p>
            <a:r>
              <a:rPr lang="en-GB" baseline="0" dirty="0" smtClean="0"/>
              <a:t>Sum all the risks together?  How does this work with likelihood?</a:t>
            </a:r>
          </a:p>
          <a:p>
            <a:endParaRPr lang="en-GB" baseline="0" dirty="0" smtClean="0"/>
          </a:p>
        </p:txBody>
      </p:sp>
      <p:sp>
        <p:nvSpPr>
          <p:cNvPr id="4" name="Slide Number Placeholder 3"/>
          <p:cNvSpPr>
            <a:spLocks noGrp="1"/>
          </p:cNvSpPr>
          <p:nvPr>
            <p:ph type="sldNum" sz="quarter" idx="10"/>
          </p:nvPr>
        </p:nvSpPr>
        <p:spPr/>
        <p:txBody>
          <a:bodyPr/>
          <a:lstStyle/>
          <a:p>
            <a:fld id="{6F3A85FA-4C59-48B8-A633-F5A25B304805}" type="slidenum">
              <a:rPr lang="en-GB" smtClean="0"/>
              <a:pPr/>
              <a:t>23</a:t>
            </a:fld>
            <a:endParaRPr lang="en-GB" dirty="0"/>
          </a:p>
        </p:txBody>
      </p:sp>
    </p:spTree>
    <p:extLst>
      <p:ext uri="{BB962C8B-B14F-4D97-AF65-F5344CB8AC3E}">
        <p14:creationId xmlns:p14="http://schemas.microsoft.com/office/powerpoint/2010/main" val="2049129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F3A85FA-4C59-48B8-A633-F5A25B304805}" type="slidenum">
              <a:rPr lang="en-GB" smtClean="0"/>
              <a:pPr/>
              <a:t>24</a:t>
            </a:fld>
            <a:endParaRPr lang="en-GB" dirty="0"/>
          </a:p>
        </p:txBody>
      </p:sp>
    </p:spTree>
    <p:extLst>
      <p:ext uri="{BB962C8B-B14F-4D97-AF65-F5344CB8AC3E}">
        <p14:creationId xmlns:p14="http://schemas.microsoft.com/office/powerpoint/2010/main" val="2049129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F3A85FA-4C59-48B8-A633-F5A25B304805}" type="slidenum">
              <a:rPr lang="en-GB" smtClean="0"/>
              <a:pPr/>
              <a:t>25</a:t>
            </a:fld>
            <a:endParaRPr lang="en-GB" dirty="0"/>
          </a:p>
        </p:txBody>
      </p:sp>
    </p:spTree>
    <p:extLst>
      <p:ext uri="{BB962C8B-B14F-4D97-AF65-F5344CB8AC3E}">
        <p14:creationId xmlns:p14="http://schemas.microsoft.com/office/powerpoint/2010/main" val="2049129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F3A85FA-4C59-48B8-A633-F5A25B304805}" type="slidenum">
              <a:rPr lang="en-GB" smtClean="0"/>
              <a:pPr/>
              <a:t>26</a:t>
            </a:fld>
            <a:endParaRPr lang="en-GB" dirty="0"/>
          </a:p>
        </p:txBody>
      </p:sp>
    </p:spTree>
    <p:extLst>
      <p:ext uri="{BB962C8B-B14F-4D97-AF65-F5344CB8AC3E}">
        <p14:creationId xmlns:p14="http://schemas.microsoft.com/office/powerpoint/2010/main" val="2049129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r>
              <a:rPr lang="en-GB" baseline="0" dirty="0" smtClean="0"/>
              <a:t>Some firms gather incidents only over a financial threshold, what about near misses…When thinking about the use of external data that needs to be used for modelling operational risk, this starts to become very difficult </a:t>
            </a:r>
          </a:p>
        </p:txBody>
      </p:sp>
      <p:sp>
        <p:nvSpPr>
          <p:cNvPr id="4" name="Slide Number Placeholder 3"/>
          <p:cNvSpPr>
            <a:spLocks noGrp="1"/>
          </p:cNvSpPr>
          <p:nvPr>
            <p:ph type="sldNum" sz="quarter" idx="10"/>
          </p:nvPr>
        </p:nvSpPr>
        <p:spPr/>
        <p:txBody>
          <a:bodyPr/>
          <a:lstStyle/>
          <a:p>
            <a:fld id="{6F3A85FA-4C59-48B8-A633-F5A25B304805}" type="slidenum">
              <a:rPr lang="en-GB" smtClean="0"/>
              <a:pPr/>
              <a:t>27</a:t>
            </a:fld>
            <a:endParaRPr lang="en-GB" dirty="0"/>
          </a:p>
        </p:txBody>
      </p:sp>
    </p:spTree>
    <p:extLst>
      <p:ext uri="{BB962C8B-B14F-4D97-AF65-F5344CB8AC3E}">
        <p14:creationId xmlns:p14="http://schemas.microsoft.com/office/powerpoint/2010/main" val="2049129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F3A85FA-4C59-48B8-A633-F5A25B304805}" type="slidenum">
              <a:rPr lang="en-GB" smtClean="0"/>
              <a:pPr/>
              <a:t>28</a:t>
            </a:fld>
            <a:endParaRPr lang="en-GB" dirty="0"/>
          </a:p>
        </p:txBody>
      </p:sp>
    </p:spTree>
    <p:extLst>
      <p:ext uri="{BB962C8B-B14F-4D97-AF65-F5344CB8AC3E}">
        <p14:creationId xmlns:p14="http://schemas.microsoft.com/office/powerpoint/2010/main" val="2049129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r>
              <a:rPr lang="en-GB" baseline="0" dirty="0" smtClean="0"/>
              <a:t>Consciously owning a risk and being empowered to manage it, if not, adequate escalation to the right groups that instigate action if required</a:t>
            </a:r>
          </a:p>
        </p:txBody>
      </p:sp>
      <p:sp>
        <p:nvSpPr>
          <p:cNvPr id="4" name="Slide Number Placeholder 3"/>
          <p:cNvSpPr>
            <a:spLocks noGrp="1"/>
          </p:cNvSpPr>
          <p:nvPr>
            <p:ph type="sldNum" sz="quarter" idx="10"/>
          </p:nvPr>
        </p:nvSpPr>
        <p:spPr/>
        <p:txBody>
          <a:bodyPr/>
          <a:lstStyle/>
          <a:p>
            <a:fld id="{6F3A85FA-4C59-48B8-A633-F5A25B304805}" type="slidenum">
              <a:rPr lang="en-GB" smtClean="0"/>
              <a:pPr/>
              <a:t>29</a:t>
            </a:fld>
            <a:endParaRPr lang="en-GB" dirty="0"/>
          </a:p>
        </p:txBody>
      </p:sp>
    </p:spTree>
    <p:extLst>
      <p:ext uri="{BB962C8B-B14F-4D97-AF65-F5344CB8AC3E}">
        <p14:creationId xmlns:p14="http://schemas.microsoft.com/office/powerpoint/2010/main" val="2049129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3</a:t>
            </a:fld>
            <a:endParaRPr lang="en-GB" dirty="0"/>
          </a:p>
        </p:txBody>
      </p:sp>
    </p:spTree>
    <p:extLst>
      <p:ext uri="{BB962C8B-B14F-4D97-AF65-F5344CB8AC3E}">
        <p14:creationId xmlns:p14="http://schemas.microsoft.com/office/powerpoint/2010/main" val="266435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r>
              <a:rPr lang="en-GB" baseline="0" dirty="0" smtClean="0"/>
              <a:t>Consciously owning a risk and being empowered to manage it, if not, adequate escalation to the right groups that instigate action if required</a:t>
            </a:r>
          </a:p>
        </p:txBody>
      </p:sp>
      <p:sp>
        <p:nvSpPr>
          <p:cNvPr id="4" name="Slide Number Placeholder 3"/>
          <p:cNvSpPr>
            <a:spLocks noGrp="1"/>
          </p:cNvSpPr>
          <p:nvPr>
            <p:ph type="sldNum" sz="quarter" idx="10"/>
          </p:nvPr>
        </p:nvSpPr>
        <p:spPr/>
        <p:txBody>
          <a:bodyPr/>
          <a:lstStyle/>
          <a:p>
            <a:fld id="{6F3A85FA-4C59-48B8-A633-F5A25B304805}" type="slidenum">
              <a:rPr lang="en-GB" smtClean="0"/>
              <a:pPr/>
              <a:t>30</a:t>
            </a:fld>
            <a:endParaRPr lang="en-GB" dirty="0"/>
          </a:p>
        </p:txBody>
      </p:sp>
    </p:spTree>
    <p:extLst>
      <p:ext uri="{BB962C8B-B14F-4D97-AF65-F5344CB8AC3E}">
        <p14:creationId xmlns:p14="http://schemas.microsoft.com/office/powerpoint/2010/main" val="2049129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31</a:t>
            </a:fld>
            <a:endParaRPr lang="en-GB" dirty="0"/>
          </a:p>
        </p:txBody>
      </p:sp>
    </p:spTree>
    <p:extLst>
      <p:ext uri="{BB962C8B-B14F-4D97-AF65-F5344CB8AC3E}">
        <p14:creationId xmlns:p14="http://schemas.microsoft.com/office/powerpoint/2010/main" val="13104624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32</a:t>
            </a:fld>
            <a:endParaRPr lang="en-GB" dirty="0"/>
          </a:p>
        </p:txBody>
      </p:sp>
    </p:spTree>
    <p:extLst>
      <p:ext uri="{BB962C8B-B14F-4D97-AF65-F5344CB8AC3E}">
        <p14:creationId xmlns:p14="http://schemas.microsoft.com/office/powerpoint/2010/main" val="4287878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3A85FA-4C59-48B8-A633-F5A25B304805}" type="slidenum">
              <a:rPr lang="en-GB" smtClean="0"/>
              <a:pPr/>
              <a:t>33</a:t>
            </a:fld>
            <a:endParaRPr lang="en-GB" dirty="0"/>
          </a:p>
        </p:txBody>
      </p:sp>
    </p:spTree>
    <p:extLst>
      <p:ext uri="{BB962C8B-B14F-4D97-AF65-F5344CB8AC3E}">
        <p14:creationId xmlns:p14="http://schemas.microsoft.com/office/powerpoint/2010/main" val="3058460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34</a:t>
            </a:fld>
            <a:endParaRPr lang="en-GB" dirty="0"/>
          </a:p>
        </p:txBody>
      </p:sp>
    </p:spTree>
    <p:extLst>
      <p:ext uri="{BB962C8B-B14F-4D97-AF65-F5344CB8AC3E}">
        <p14:creationId xmlns:p14="http://schemas.microsoft.com/office/powerpoint/2010/main" val="2031333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r>
              <a:rPr lang="en-GB" dirty="0" smtClean="0"/>
              <a:t>Surely, firms are holding capital</a:t>
            </a:r>
            <a:r>
              <a:rPr lang="en-GB" baseline="0" dirty="0" smtClean="0"/>
              <a:t> so there’s no problem..?</a:t>
            </a:r>
            <a:endParaRPr lang="en-GB" dirty="0"/>
          </a:p>
        </p:txBody>
      </p:sp>
      <p:sp>
        <p:nvSpPr>
          <p:cNvPr id="4" name="Slide Number Placeholder 3"/>
          <p:cNvSpPr>
            <a:spLocks noGrp="1"/>
          </p:cNvSpPr>
          <p:nvPr>
            <p:ph type="sldNum" sz="quarter" idx="10"/>
          </p:nvPr>
        </p:nvSpPr>
        <p:spPr/>
        <p:txBody>
          <a:bodyPr/>
          <a:lstStyle/>
          <a:p>
            <a:fld id="{6F3A85FA-4C59-48B8-A633-F5A25B304805}" type="slidenum">
              <a:rPr lang="en-GB" smtClean="0"/>
              <a:pPr/>
              <a:t>35</a:t>
            </a:fld>
            <a:endParaRPr lang="en-GB" dirty="0"/>
          </a:p>
        </p:txBody>
      </p:sp>
    </p:spTree>
    <p:extLst>
      <p:ext uri="{BB962C8B-B14F-4D97-AF65-F5344CB8AC3E}">
        <p14:creationId xmlns:p14="http://schemas.microsoft.com/office/powerpoint/2010/main" val="2023830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r>
              <a:rPr lang="en-GB" dirty="0" smtClean="0"/>
              <a:t>Boards and CEO needs to understand how the model works – pushing industry to simplify</a:t>
            </a:r>
            <a:endParaRPr lang="en-GB" dirty="0"/>
          </a:p>
        </p:txBody>
      </p:sp>
      <p:sp>
        <p:nvSpPr>
          <p:cNvPr id="4" name="Slide Number Placeholder 3"/>
          <p:cNvSpPr>
            <a:spLocks noGrp="1"/>
          </p:cNvSpPr>
          <p:nvPr>
            <p:ph type="sldNum" sz="quarter" idx="10"/>
          </p:nvPr>
        </p:nvSpPr>
        <p:spPr/>
        <p:txBody>
          <a:bodyPr/>
          <a:lstStyle/>
          <a:p>
            <a:fld id="{6F3A85FA-4C59-48B8-A633-F5A25B304805}" type="slidenum">
              <a:rPr lang="en-GB" smtClean="0"/>
              <a:pPr/>
              <a:t>36</a:t>
            </a:fld>
            <a:endParaRPr lang="en-GB" dirty="0"/>
          </a:p>
        </p:txBody>
      </p:sp>
    </p:spTree>
    <p:extLst>
      <p:ext uri="{BB962C8B-B14F-4D97-AF65-F5344CB8AC3E}">
        <p14:creationId xmlns:p14="http://schemas.microsoft.com/office/powerpoint/2010/main" val="30584606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3A85FA-4C59-48B8-A633-F5A25B304805}" type="slidenum">
              <a:rPr lang="en-GB" smtClean="0"/>
              <a:pPr/>
              <a:t>37</a:t>
            </a:fld>
            <a:endParaRPr lang="en-GB" dirty="0"/>
          </a:p>
        </p:txBody>
      </p:sp>
    </p:spTree>
    <p:extLst>
      <p:ext uri="{BB962C8B-B14F-4D97-AF65-F5344CB8AC3E}">
        <p14:creationId xmlns:p14="http://schemas.microsoft.com/office/powerpoint/2010/main" val="864371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r>
              <a:rPr lang="en-GB" dirty="0" smtClean="0"/>
              <a:t>BUT!</a:t>
            </a:r>
            <a:endParaRPr lang="en-GB" dirty="0"/>
          </a:p>
        </p:txBody>
      </p:sp>
      <p:sp>
        <p:nvSpPr>
          <p:cNvPr id="4" name="Slide Number Placeholder 3"/>
          <p:cNvSpPr>
            <a:spLocks noGrp="1"/>
          </p:cNvSpPr>
          <p:nvPr>
            <p:ph type="sldNum" sz="quarter" idx="10"/>
          </p:nvPr>
        </p:nvSpPr>
        <p:spPr/>
        <p:txBody>
          <a:bodyPr/>
          <a:lstStyle/>
          <a:p>
            <a:fld id="{6F3A85FA-4C59-48B8-A633-F5A25B304805}" type="slidenum">
              <a:rPr lang="en-GB" smtClean="0"/>
              <a:pPr/>
              <a:t>38</a:t>
            </a:fld>
            <a:endParaRPr lang="en-GB" dirty="0"/>
          </a:p>
        </p:txBody>
      </p:sp>
    </p:spTree>
    <p:extLst>
      <p:ext uri="{BB962C8B-B14F-4D97-AF65-F5344CB8AC3E}">
        <p14:creationId xmlns:p14="http://schemas.microsoft.com/office/powerpoint/2010/main" val="3058460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r>
              <a:rPr lang="en-GB" dirty="0" smtClean="0"/>
              <a:t>All</a:t>
            </a:r>
            <a:r>
              <a:rPr lang="en-GB" baseline="0" dirty="0" smtClean="0"/>
              <a:t> investment banks</a:t>
            </a:r>
            <a:endParaRPr lang="en-GB" dirty="0"/>
          </a:p>
        </p:txBody>
      </p:sp>
      <p:sp>
        <p:nvSpPr>
          <p:cNvPr id="4" name="Slide Number Placeholder 3"/>
          <p:cNvSpPr>
            <a:spLocks noGrp="1"/>
          </p:cNvSpPr>
          <p:nvPr>
            <p:ph type="sldNum" sz="quarter" idx="10"/>
          </p:nvPr>
        </p:nvSpPr>
        <p:spPr/>
        <p:txBody>
          <a:bodyPr/>
          <a:lstStyle/>
          <a:p>
            <a:fld id="{6F3A85FA-4C59-48B8-A633-F5A25B304805}" type="slidenum">
              <a:rPr lang="en-GB" smtClean="0"/>
              <a:pPr/>
              <a:t>39</a:t>
            </a:fld>
            <a:endParaRPr lang="en-GB" dirty="0"/>
          </a:p>
        </p:txBody>
      </p:sp>
    </p:spTree>
    <p:extLst>
      <p:ext uri="{BB962C8B-B14F-4D97-AF65-F5344CB8AC3E}">
        <p14:creationId xmlns:p14="http://schemas.microsoft.com/office/powerpoint/2010/main" val="202383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4</a:t>
            </a:fld>
            <a:endParaRPr lang="en-GB" dirty="0"/>
          </a:p>
        </p:txBody>
      </p:sp>
    </p:spTree>
    <p:extLst>
      <p:ext uri="{BB962C8B-B14F-4D97-AF65-F5344CB8AC3E}">
        <p14:creationId xmlns:p14="http://schemas.microsoft.com/office/powerpoint/2010/main" val="42119125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40</a:t>
            </a:fld>
            <a:endParaRPr lang="en-GB" dirty="0"/>
          </a:p>
        </p:txBody>
      </p:sp>
    </p:spTree>
    <p:extLst>
      <p:ext uri="{BB962C8B-B14F-4D97-AF65-F5344CB8AC3E}">
        <p14:creationId xmlns:p14="http://schemas.microsoft.com/office/powerpoint/2010/main" val="2346275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r>
              <a:rPr lang="en-GB" dirty="0" smtClean="0"/>
              <a:t>All</a:t>
            </a:r>
            <a:r>
              <a:rPr lang="en-GB" baseline="0" dirty="0" smtClean="0"/>
              <a:t> investment banks</a:t>
            </a:r>
            <a:endParaRPr lang="en-GB" dirty="0"/>
          </a:p>
        </p:txBody>
      </p:sp>
      <p:sp>
        <p:nvSpPr>
          <p:cNvPr id="4" name="Slide Number Placeholder 3"/>
          <p:cNvSpPr>
            <a:spLocks noGrp="1"/>
          </p:cNvSpPr>
          <p:nvPr>
            <p:ph type="sldNum" sz="quarter" idx="10"/>
          </p:nvPr>
        </p:nvSpPr>
        <p:spPr/>
        <p:txBody>
          <a:bodyPr/>
          <a:lstStyle/>
          <a:p>
            <a:fld id="{6F3A85FA-4C59-48B8-A633-F5A25B304805}" type="slidenum">
              <a:rPr lang="en-GB" smtClean="0"/>
              <a:pPr/>
              <a:t>41</a:t>
            </a:fld>
            <a:endParaRPr lang="en-GB" dirty="0"/>
          </a:p>
        </p:txBody>
      </p:sp>
    </p:spTree>
    <p:extLst>
      <p:ext uri="{BB962C8B-B14F-4D97-AF65-F5344CB8AC3E}">
        <p14:creationId xmlns:p14="http://schemas.microsoft.com/office/powerpoint/2010/main" val="20238307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r>
              <a:rPr lang="en-GB" dirty="0" smtClean="0"/>
              <a:t>All</a:t>
            </a:r>
            <a:r>
              <a:rPr lang="en-GB" baseline="0" dirty="0" smtClean="0"/>
              <a:t> investment banks</a:t>
            </a:r>
            <a:endParaRPr lang="en-GB" dirty="0"/>
          </a:p>
        </p:txBody>
      </p:sp>
      <p:sp>
        <p:nvSpPr>
          <p:cNvPr id="4" name="Slide Number Placeholder 3"/>
          <p:cNvSpPr>
            <a:spLocks noGrp="1"/>
          </p:cNvSpPr>
          <p:nvPr>
            <p:ph type="sldNum" sz="quarter" idx="10"/>
          </p:nvPr>
        </p:nvSpPr>
        <p:spPr/>
        <p:txBody>
          <a:bodyPr/>
          <a:lstStyle/>
          <a:p>
            <a:fld id="{6F3A85FA-4C59-48B8-A633-F5A25B304805}" type="slidenum">
              <a:rPr lang="en-GB" smtClean="0"/>
              <a:pPr/>
              <a:t>42</a:t>
            </a:fld>
            <a:endParaRPr lang="en-GB" dirty="0"/>
          </a:p>
        </p:txBody>
      </p:sp>
    </p:spTree>
    <p:extLst>
      <p:ext uri="{BB962C8B-B14F-4D97-AF65-F5344CB8AC3E}">
        <p14:creationId xmlns:p14="http://schemas.microsoft.com/office/powerpoint/2010/main" val="2023830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43</a:t>
            </a:fld>
            <a:endParaRPr lang="en-GB" dirty="0"/>
          </a:p>
        </p:txBody>
      </p:sp>
    </p:spTree>
    <p:extLst>
      <p:ext uri="{BB962C8B-B14F-4D97-AF65-F5344CB8AC3E}">
        <p14:creationId xmlns:p14="http://schemas.microsoft.com/office/powerpoint/2010/main" val="17573348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44</a:t>
            </a:fld>
            <a:endParaRPr lang="en-GB" dirty="0"/>
          </a:p>
        </p:txBody>
      </p:sp>
    </p:spTree>
    <p:extLst>
      <p:ext uri="{BB962C8B-B14F-4D97-AF65-F5344CB8AC3E}">
        <p14:creationId xmlns:p14="http://schemas.microsoft.com/office/powerpoint/2010/main" val="134765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45</a:t>
            </a:fld>
            <a:endParaRPr lang="en-GB" dirty="0"/>
          </a:p>
        </p:txBody>
      </p:sp>
    </p:spTree>
    <p:extLst>
      <p:ext uri="{BB962C8B-B14F-4D97-AF65-F5344CB8AC3E}">
        <p14:creationId xmlns:p14="http://schemas.microsoft.com/office/powerpoint/2010/main" val="21148013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46</a:t>
            </a:fld>
            <a:endParaRPr lang="en-GB" dirty="0"/>
          </a:p>
        </p:txBody>
      </p:sp>
    </p:spTree>
    <p:extLst>
      <p:ext uri="{BB962C8B-B14F-4D97-AF65-F5344CB8AC3E}">
        <p14:creationId xmlns:p14="http://schemas.microsoft.com/office/powerpoint/2010/main" val="38172234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47</a:t>
            </a:fld>
            <a:endParaRPr lang="en-GB" dirty="0"/>
          </a:p>
        </p:txBody>
      </p:sp>
    </p:spTree>
    <p:extLst>
      <p:ext uri="{BB962C8B-B14F-4D97-AF65-F5344CB8AC3E}">
        <p14:creationId xmlns:p14="http://schemas.microsoft.com/office/powerpoint/2010/main" val="17462663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48</a:t>
            </a:fld>
            <a:endParaRPr lang="en-GB" dirty="0"/>
          </a:p>
        </p:txBody>
      </p:sp>
    </p:spTree>
    <p:extLst>
      <p:ext uri="{BB962C8B-B14F-4D97-AF65-F5344CB8AC3E}">
        <p14:creationId xmlns:p14="http://schemas.microsoft.com/office/powerpoint/2010/main" val="4776198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49</a:t>
            </a:fld>
            <a:endParaRPr lang="en-GB" dirty="0"/>
          </a:p>
        </p:txBody>
      </p:sp>
    </p:spTree>
    <p:extLst>
      <p:ext uri="{BB962C8B-B14F-4D97-AF65-F5344CB8AC3E}">
        <p14:creationId xmlns:p14="http://schemas.microsoft.com/office/powerpoint/2010/main" val="477619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5</a:t>
            </a:fld>
            <a:endParaRPr lang="en-GB" dirty="0"/>
          </a:p>
        </p:txBody>
      </p:sp>
    </p:spTree>
    <p:extLst>
      <p:ext uri="{BB962C8B-B14F-4D97-AF65-F5344CB8AC3E}">
        <p14:creationId xmlns:p14="http://schemas.microsoft.com/office/powerpoint/2010/main" val="32372028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50</a:t>
            </a:fld>
            <a:endParaRPr lang="en-GB" dirty="0"/>
          </a:p>
        </p:txBody>
      </p:sp>
    </p:spTree>
    <p:extLst>
      <p:ext uri="{BB962C8B-B14F-4D97-AF65-F5344CB8AC3E}">
        <p14:creationId xmlns:p14="http://schemas.microsoft.com/office/powerpoint/2010/main" val="323771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6</a:t>
            </a:fld>
            <a:endParaRPr lang="en-GB" dirty="0"/>
          </a:p>
        </p:txBody>
      </p:sp>
    </p:spTree>
    <p:extLst>
      <p:ext uri="{BB962C8B-B14F-4D97-AF65-F5344CB8AC3E}">
        <p14:creationId xmlns:p14="http://schemas.microsoft.com/office/powerpoint/2010/main" val="66078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7</a:t>
            </a:fld>
            <a:endParaRPr lang="en-GB" dirty="0"/>
          </a:p>
        </p:txBody>
      </p:sp>
    </p:spTree>
    <p:extLst>
      <p:ext uri="{BB962C8B-B14F-4D97-AF65-F5344CB8AC3E}">
        <p14:creationId xmlns:p14="http://schemas.microsoft.com/office/powerpoint/2010/main" val="794661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8</a:t>
            </a:fld>
            <a:endParaRPr lang="en-GB" dirty="0"/>
          </a:p>
        </p:txBody>
      </p:sp>
    </p:spTree>
    <p:extLst>
      <p:ext uri="{BB962C8B-B14F-4D97-AF65-F5344CB8AC3E}">
        <p14:creationId xmlns:p14="http://schemas.microsoft.com/office/powerpoint/2010/main" val="3313368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96888"/>
            <a:ext cx="5448300" cy="4087812"/>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F3A85FA-4C59-48B8-A633-F5A25B304805}" type="slidenum">
              <a:rPr lang="en-GB" smtClean="0"/>
              <a:pPr/>
              <a:t>9</a:t>
            </a:fld>
            <a:endParaRPr lang="en-GB" dirty="0"/>
          </a:p>
        </p:txBody>
      </p:sp>
    </p:spTree>
    <p:extLst>
      <p:ext uri="{BB962C8B-B14F-4D97-AF65-F5344CB8AC3E}">
        <p14:creationId xmlns:p14="http://schemas.microsoft.com/office/powerpoint/2010/main" val="19989924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 y="0"/>
            <a:ext cx="9144019" cy="4907290"/>
          </a:xfrm>
          <a:prstGeom prst="rect">
            <a:avLst/>
          </a:prstGeom>
        </p:spPr>
      </p:pic>
      <p:sp>
        <p:nvSpPr>
          <p:cNvPr id="2" name="Title 1"/>
          <p:cNvSpPr>
            <a:spLocks noGrp="1"/>
          </p:cNvSpPr>
          <p:nvPr>
            <p:ph type="ctrTitle"/>
          </p:nvPr>
        </p:nvSpPr>
        <p:spPr>
          <a:xfrm>
            <a:off x="2547939" y="276225"/>
            <a:ext cx="6124574" cy="731520"/>
          </a:xfrm>
        </p:spPr>
        <p:txBody>
          <a:bodyPr/>
          <a:lstStyle>
            <a:lvl1pPr>
              <a:defRPr sz="2000"/>
            </a:lvl1pPr>
          </a:lstStyle>
          <a:p>
            <a:r>
              <a:rPr lang="de-DE" smtClean="0"/>
              <a:t>Titelmasterformat durch Klicken bearbeiten</a:t>
            </a:r>
            <a:endParaRPr lang="en-GB" dirty="0"/>
          </a:p>
        </p:txBody>
      </p:sp>
      <p:sp>
        <p:nvSpPr>
          <p:cNvPr id="3" name="Subtitle 2"/>
          <p:cNvSpPr>
            <a:spLocks noGrp="1"/>
          </p:cNvSpPr>
          <p:nvPr>
            <p:ph type="subTitle" idx="1"/>
          </p:nvPr>
        </p:nvSpPr>
        <p:spPr>
          <a:xfrm>
            <a:off x="2547938" y="1438274"/>
            <a:ext cx="3017520" cy="225425"/>
          </a:xfrm>
        </p:spPr>
        <p:txBody>
          <a:bodyPr>
            <a:noAutofit/>
          </a:bodyPr>
          <a:lstStyle>
            <a:lvl1pPr marL="0" indent="0" algn="l">
              <a:spcBef>
                <a:spcPts val="0"/>
              </a:spcBef>
              <a:buNone/>
              <a:defRPr sz="10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GB" dirty="0"/>
          </a:p>
        </p:txBody>
      </p:sp>
      <p:sp>
        <p:nvSpPr>
          <p:cNvPr id="11" name="Text Placeholder 10"/>
          <p:cNvSpPr>
            <a:spLocks noGrp="1"/>
          </p:cNvSpPr>
          <p:nvPr>
            <p:ph type="body" sz="quarter" idx="13" hasCustomPrompt="1"/>
          </p:nvPr>
        </p:nvSpPr>
        <p:spPr>
          <a:xfrm>
            <a:off x="2547939" y="1597786"/>
            <a:ext cx="6124574" cy="228600"/>
          </a:xfrm>
        </p:spPr>
        <p:txBody>
          <a:bodyPr/>
          <a:lstStyle>
            <a:lvl1pPr>
              <a:spcBef>
                <a:spcPts val="0"/>
              </a:spcBef>
              <a:defRPr sz="1000" b="0" baseline="0"/>
            </a:lvl1pPr>
          </a:lstStyle>
          <a:p>
            <a:r>
              <a:rPr lang="en-GB" dirty="0" smtClean="0"/>
              <a:t>Audience Text</a:t>
            </a:r>
            <a:endParaRPr lang="en-GB" dirty="0"/>
          </a:p>
        </p:txBody>
      </p:sp>
    </p:spTree>
    <p:extLst>
      <p:ext uri="{BB962C8B-B14F-4D97-AF65-F5344CB8AC3E}">
        <p14:creationId xmlns:p14="http://schemas.microsoft.com/office/powerpoint/2010/main" val="382940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91338" cy="731520"/>
          </a:xfrm>
        </p:spPr>
        <p:txBody>
          <a:bodyPr/>
          <a:lstStyle/>
          <a:p>
            <a:r>
              <a:rPr lang="de-DE" smtClean="0"/>
              <a:t>Titelmasterformat durch Klicken bearbeiten</a:t>
            </a:r>
            <a:endParaRPr lang="en-GB" dirty="0"/>
          </a:p>
        </p:txBody>
      </p:sp>
      <p:sp>
        <p:nvSpPr>
          <p:cNvPr id="3" name="Content Placeholder 2"/>
          <p:cNvSpPr>
            <a:spLocks noGrp="1"/>
          </p:cNvSpPr>
          <p:nvPr>
            <p:ph idx="1"/>
          </p:nvPr>
        </p:nvSpPr>
        <p:spPr/>
        <p:txBody>
          <a:bodyPr tIns="0"/>
          <a:lstStyle>
            <a:lvl1pPr>
              <a:spcBef>
                <a:spcPts val="2200"/>
              </a:spcBef>
              <a:defRPr sz="2000">
                <a:solidFill>
                  <a:srgbClr val="1450D2"/>
                </a:solidFill>
              </a:defRPr>
            </a:lvl1pPr>
            <a:lvl2pPr marL="228600" indent="-228600">
              <a:spcBef>
                <a:spcPts val="2200"/>
              </a:spcBef>
              <a:buFont typeface="Wingdings" pitchFamily="2" charset="2"/>
              <a:buChar char="§"/>
              <a:defRPr sz="2000"/>
            </a:lvl2pPr>
            <a:lvl3pPr marL="457200" indent="-228600">
              <a:spcBef>
                <a:spcPts val="0"/>
              </a:spcBef>
              <a:defRPr sz="2000"/>
            </a:lvl3pPr>
            <a:lvl4pPr marL="685800" indent="-228600">
              <a:spcBef>
                <a:spcPts val="0"/>
              </a:spcBef>
              <a:defRPr sz="2000"/>
            </a:lvl4pPr>
            <a:lvl5pPr marL="914400" indent="-228600">
              <a:spcBef>
                <a:spcPts val="0"/>
              </a:spcBef>
              <a:defRPr sz="2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EEC37C6-AC39-4A6B-A75F-F9CDDE8B5287}" type="slidenum">
              <a:rPr lang="en-GB" smtClean="0"/>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
        <p:nvSpPr>
          <p:cNvPr id="10" name="Text Placeholder 9"/>
          <p:cNvSpPr>
            <a:spLocks noGrp="1"/>
          </p:cNvSpPr>
          <p:nvPr>
            <p:ph type="body" sz="quarter" idx="13" hasCustomPrompt="1"/>
          </p:nvPr>
        </p:nvSpPr>
        <p:spPr>
          <a:xfrm>
            <a:off x="457201" y="5940425"/>
            <a:ext cx="6891338" cy="486783"/>
          </a:xfrm>
        </p:spPr>
        <p:txBody>
          <a:bodyPr tIns="0" anchor="b" anchorCtr="0"/>
          <a:lstStyle>
            <a:lvl1pPr>
              <a:spcBef>
                <a:spcPts val="0"/>
              </a:spcBef>
              <a:defRPr sz="800" b="0"/>
            </a:lvl1pPr>
          </a:lstStyle>
          <a:p>
            <a:pPr lvl="0"/>
            <a:r>
              <a:rPr lang="en-US" dirty="0" smtClean="0"/>
              <a:t>Source: set in 8pt</a:t>
            </a:r>
          </a:p>
        </p:txBody>
      </p:sp>
    </p:spTree>
    <p:extLst>
      <p:ext uri="{BB962C8B-B14F-4D97-AF65-F5344CB8AC3E}">
        <p14:creationId xmlns:p14="http://schemas.microsoft.com/office/powerpoint/2010/main" val="7401781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ed text 1 column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91338" cy="731520"/>
          </a:xfrm>
        </p:spPr>
        <p:txBody>
          <a:bodyPr/>
          <a:lstStyle>
            <a:lvl1pPr>
              <a:defRPr>
                <a:solidFill>
                  <a:schemeClr val="bg1"/>
                </a:solidFill>
              </a:defRPr>
            </a:lvl1pPr>
          </a:lstStyle>
          <a:p>
            <a:r>
              <a:rPr lang="de-DE" smtClean="0"/>
              <a:t>Titelmasterformat durch Klicken bearbeiten</a:t>
            </a:r>
            <a:endParaRPr lang="en-GB" dirty="0"/>
          </a:p>
        </p:txBody>
      </p:sp>
      <p:sp>
        <p:nvSpPr>
          <p:cNvPr id="3" name="Content Placeholder 2"/>
          <p:cNvSpPr>
            <a:spLocks noGrp="1"/>
          </p:cNvSpPr>
          <p:nvPr>
            <p:ph idx="1"/>
          </p:nvPr>
        </p:nvSpPr>
        <p:spPr/>
        <p:txBody>
          <a:bodyPr tIns="0"/>
          <a:lstStyle>
            <a:lvl1pPr>
              <a:spcBef>
                <a:spcPts val="2200"/>
              </a:spcBef>
              <a:defRPr sz="2000">
                <a:solidFill>
                  <a:schemeClr val="bg1"/>
                </a:solidFill>
              </a:defRPr>
            </a:lvl1pPr>
            <a:lvl2pPr marL="228600" indent="-228600">
              <a:spcBef>
                <a:spcPts val="2200"/>
              </a:spcBef>
              <a:buFont typeface="Wingdings" pitchFamily="2" charset="2"/>
              <a:buChar char="§"/>
              <a:defRPr sz="2000">
                <a:solidFill>
                  <a:schemeClr val="bg1"/>
                </a:solidFill>
              </a:defRPr>
            </a:lvl2pPr>
            <a:lvl3pPr marL="457200" indent="-228600">
              <a:spcBef>
                <a:spcPts val="0"/>
              </a:spcBef>
              <a:defRPr sz="2000">
                <a:solidFill>
                  <a:schemeClr val="bg1"/>
                </a:solidFill>
              </a:defRPr>
            </a:lvl3pPr>
            <a:lvl4pPr marL="685800" indent="-228600">
              <a:spcBef>
                <a:spcPts val="0"/>
              </a:spcBef>
              <a:defRPr sz="2000">
                <a:solidFill>
                  <a:schemeClr val="bg1"/>
                </a:solidFill>
              </a:defRPr>
            </a:lvl4pPr>
            <a:lvl5pPr marL="914400" indent="-228600">
              <a:spcBef>
                <a:spcPts val="0"/>
              </a:spcBef>
              <a:defRPr sz="2000">
                <a:solidFill>
                  <a:schemeClr val="bg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EEC37C6-AC39-4A6B-A75F-F9CDDE8B5287}" type="slidenum">
              <a:rPr lang="en-GB" smtClean="0"/>
              <a:pPr/>
              <a:t>‹#›</a:t>
            </a:fld>
            <a:endParaRPr lang="en-GB" dirty="0"/>
          </a:p>
        </p:txBody>
      </p:sp>
      <p:sp>
        <p:nvSpPr>
          <p:cNvPr id="10" name="Text Placeholder 9"/>
          <p:cNvSpPr>
            <a:spLocks noGrp="1"/>
          </p:cNvSpPr>
          <p:nvPr>
            <p:ph type="body" sz="quarter" idx="13" hasCustomPrompt="1"/>
          </p:nvPr>
        </p:nvSpPr>
        <p:spPr>
          <a:xfrm>
            <a:off x="457201" y="5940425"/>
            <a:ext cx="6891338" cy="486783"/>
          </a:xfrm>
        </p:spPr>
        <p:txBody>
          <a:bodyPr tIns="0" anchor="b" anchorCtr="0"/>
          <a:lstStyle>
            <a:lvl1pPr>
              <a:spcBef>
                <a:spcPts val="0"/>
              </a:spcBef>
              <a:defRPr sz="800" b="0">
                <a:solidFill>
                  <a:schemeClr val="bg1"/>
                </a:solidFill>
              </a:defRPr>
            </a:lvl1pPr>
          </a:lstStyle>
          <a:p>
            <a:pPr lvl="0"/>
            <a:r>
              <a:rPr lang="en-US" dirty="0" smtClean="0"/>
              <a:t>Source: set in 8pt</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Tree>
    <p:extLst>
      <p:ext uri="{BB962C8B-B14F-4D97-AF65-F5344CB8AC3E}">
        <p14:creationId xmlns:p14="http://schemas.microsoft.com/office/powerpoint/2010/main" val="27404326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ed text 2 column gradient">
    <p:bg>
      <p:bgPr>
        <a:gradFill>
          <a:gsLst>
            <a:gs pos="0">
              <a:schemeClr val="accent1"/>
            </a:gs>
            <a:gs pos="100000">
              <a:schemeClr val="accent2"/>
            </a:gs>
          </a:gsLst>
          <a:lin ang="189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de-DE" smtClean="0"/>
              <a:t>Titelmasterformat durch Klicken bearbeiten</a:t>
            </a:r>
            <a:endParaRPr lang="en-GB" dirty="0"/>
          </a:p>
        </p:txBody>
      </p:sp>
      <p:sp>
        <p:nvSpPr>
          <p:cNvPr id="3" name="Content Placeholder 2"/>
          <p:cNvSpPr>
            <a:spLocks noGrp="1"/>
          </p:cNvSpPr>
          <p:nvPr>
            <p:ph idx="1"/>
          </p:nvPr>
        </p:nvSpPr>
        <p:spPr>
          <a:xfrm>
            <a:off x="469899" y="1489076"/>
            <a:ext cx="3358617" cy="4451350"/>
          </a:xfrm>
        </p:spPr>
        <p:txBody>
          <a:bodyPr numCol="1">
            <a:normAutofit/>
          </a:bodyPr>
          <a:lstStyle>
            <a:lvl1pPr marL="0" indent="0">
              <a:spcBef>
                <a:spcPts val="1600"/>
              </a:spcBef>
              <a:buFontTx/>
              <a:buNone/>
              <a:tabLst>
                <a:tab pos="114300" algn="l"/>
              </a:tabLst>
              <a:defRPr sz="1400" b="1">
                <a:solidFill>
                  <a:schemeClr val="bg1"/>
                </a:solidFill>
              </a:defRPr>
            </a:lvl1pPr>
            <a:lvl2pPr marL="182880" indent="-182880">
              <a:spcBef>
                <a:spcPts val="1600"/>
              </a:spcBef>
              <a:buFont typeface="Wingdings" pitchFamily="2" charset="2"/>
              <a:buChar char="§"/>
              <a:defRPr sz="1400" b="0">
                <a:solidFill>
                  <a:schemeClr val="bg1"/>
                </a:solidFill>
              </a:defRPr>
            </a:lvl2pPr>
            <a:lvl3pPr marL="365760" indent="-182880">
              <a:spcBef>
                <a:spcPts val="0"/>
              </a:spcBef>
              <a:buFont typeface="Verdana" pitchFamily="34" charset="0"/>
              <a:buChar char="–"/>
              <a:defRPr sz="1400" b="0">
                <a:solidFill>
                  <a:schemeClr val="bg1"/>
                </a:solidFill>
              </a:defRPr>
            </a:lvl3pPr>
            <a:lvl4pPr marL="548640" indent="-182880">
              <a:spcBef>
                <a:spcPts val="0"/>
              </a:spcBef>
              <a:defRPr sz="1400" b="0">
                <a:solidFill>
                  <a:schemeClr val="bg1"/>
                </a:solidFill>
              </a:defRPr>
            </a:lvl4pPr>
            <a:lvl5pPr marL="731520" indent="-182880">
              <a:spcBef>
                <a:spcPts val="0"/>
              </a:spcBef>
              <a:defRPr sz="1400" b="0">
                <a:solidFill>
                  <a:schemeClr val="bg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EEC37C6-AC39-4A6B-A75F-F9CDDE8B5287}"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
        <p:nvSpPr>
          <p:cNvPr id="14" name="Text Placeholder 10"/>
          <p:cNvSpPr>
            <a:spLocks noGrp="1"/>
          </p:cNvSpPr>
          <p:nvPr>
            <p:ph type="body" sz="quarter" idx="14" hasCustomPrompt="1"/>
          </p:nvPr>
        </p:nvSpPr>
        <p:spPr>
          <a:xfrm>
            <a:off x="457200" y="5940425"/>
            <a:ext cx="6870700" cy="487807"/>
          </a:xfrm>
        </p:spPr>
        <p:txBody>
          <a:bodyPr anchor="b" anchorCtr="0">
            <a:noAutofit/>
          </a:bodyPr>
          <a:lstStyle>
            <a:lvl1pPr marL="114300" indent="-114300">
              <a:spcBef>
                <a:spcPts val="0"/>
              </a:spcBef>
              <a:tabLst>
                <a:tab pos="114300" algn="l"/>
              </a:tabLst>
              <a:defRPr sz="800" b="0">
                <a:solidFill>
                  <a:schemeClr val="bg1"/>
                </a:solidFill>
              </a:defRPr>
            </a:lvl1pPr>
          </a:lstStyle>
          <a:p>
            <a:pPr lvl="0"/>
            <a:r>
              <a:rPr lang="en-US" dirty="0" smtClean="0"/>
              <a:t>Source: set in 8pt</a:t>
            </a:r>
            <a:endParaRPr lang="en-GB" dirty="0"/>
          </a:p>
        </p:txBody>
      </p:sp>
      <p:sp>
        <p:nvSpPr>
          <p:cNvPr id="17" name="Content Placeholder 2"/>
          <p:cNvSpPr>
            <a:spLocks noGrp="1"/>
          </p:cNvSpPr>
          <p:nvPr>
            <p:ph idx="15"/>
          </p:nvPr>
        </p:nvSpPr>
        <p:spPr>
          <a:xfrm>
            <a:off x="3956584" y="1489076"/>
            <a:ext cx="3371316" cy="4451350"/>
          </a:xfrm>
        </p:spPr>
        <p:txBody>
          <a:bodyPr numCol="1">
            <a:normAutofit/>
          </a:bodyPr>
          <a:lstStyle>
            <a:lvl1pPr marL="0" indent="0">
              <a:spcBef>
                <a:spcPts val="1600"/>
              </a:spcBef>
              <a:buFontTx/>
              <a:buNone/>
              <a:tabLst>
                <a:tab pos="114300" algn="l"/>
              </a:tabLst>
              <a:defRPr sz="1400" b="1">
                <a:solidFill>
                  <a:schemeClr val="bg1"/>
                </a:solidFill>
              </a:defRPr>
            </a:lvl1pPr>
            <a:lvl2pPr marL="182880" indent="-182880">
              <a:spcBef>
                <a:spcPts val="1600"/>
              </a:spcBef>
              <a:buFont typeface="Wingdings" pitchFamily="2" charset="2"/>
              <a:buChar char="§"/>
              <a:defRPr sz="1400" b="0">
                <a:solidFill>
                  <a:schemeClr val="bg1"/>
                </a:solidFill>
              </a:defRPr>
            </a:lvl2pPr>
            <a:lvl3pPr marL="365760" indent="-182880">
              <a:spcBef>
                <a:spcPts val="0"/>
              </a:spcBef>
              <a:buFont typeface="Verdana" pitchFamily="34" charset="0"/>
              <a:buChar char="–"/>
              <a:defRPr sz="1400" b="0">
                <a:solidFill>
                  <a:schemeClr val="bg1"/>
                </a:solidFill>
              </a:defRPr>
            </a:lvl3pPr>
            <a:lvl4pPr marL="548640" indent="-182880">
              <a:spcBef>
                <a:spcPts val="0"/>
              </a:spcBef>
              <a:defRPr sz="1400" b="0">
                <a:solidFill>
                  <a:schemeClr val="bg1"/>
                </a:solidFill>
              </a:defRPr>
            </a:lvl4pPr>
            <a:lvl5pPr marL="731520" indent="-182880">
              <a:spcBef>
                <a:spcPts val="0"/>
              </a:spcBef>
              <a:defRPr sz="1400" b="0">
                <a:solidFill>
                  <a:schemeClr val="bg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Tree>
    <p:extLst>
      <p:ext uri="{BB962C8B-B14F-4D97-AF65-F5344CB8AC3E}">
        <p14:creationId xmlns:p14="http://schemas.microsoft.com/office/powerpoint/2010/main" val="7759425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ed text 2 colum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de-DE" smtClean="0"/>
              <a:t>Titelmasterformat durch Klicken bearbeiten</a:t>
            </a:r>
            <a:endParaRPr lang="en-GB" dirty="0"/>
          </a:p>
        </p:txBody>
      </p:sp>
      <p:sp>
        <p:nvSpPr>
          <p:cNvPr id="3" name="Content Placeholder 2"/>
          <p:cNvSpPr>
            <a:spLocks noGrp="1"/>
          </p:cNvSpPr>
          <p:nvPr>
            <p:ph idx="1"/>
          </p:nvPr>
        </p:nvSpPr>
        <p:spPr>
          <a:xfrm>
            <a:off x="469899" y="1489076"/>
            <a:ext cx="3358617" cy="4451350"/>
          </a:xfrm>
        </p:spPr>
        <p:txBody>
          <a:bodyPr numCol="1">
            <a:normAutofit/>
          </a:bodyPr>
          <a:lstStyle>
            <a:lvl1pPr marL="0" indent="0">
              <a:spcBef>
                <a:spcPts val="1600"/>
              </a:spcBef>
              <a:buFontTx/>
              <a:buNone/>
              <a:tabLst>
                <a:tab pos="114300" algn="l"/>
              </a:tabLst>
              <a:defRPr sz="1400" b="1">
                <a:solidFill>
                  <a:srgbClr val="1450D2"/>
                </a:solidFill>
              </a:defRPr>
            </a:lvl1pPr>
            <a:lvl2pPr marL="182880" indent="-182880">
              <a:spcBef>
                <a:spcPts val="1600"/>
              </a:spcBef>
              <a:buFont typeface="Wingdings" pitchFamily="2" charset="2"/>
              <a:buChar char="§"/>
              <a:defRPr sz="1400" b="0">
                <a:solidFill>
                  <a:schemeClr val="tx1"/>
                </a:solidFill>
              </a:defRPr>
            </a:lvl2pPr>
            <a:lvl3pPr marL="365760" indent="-182880">
              <a:spcBef>
                <a:spcPts val="0"/>
              </a:spcBef>
              <a:buFont typeface="Verdana" pitchFamily="34" charset="0"/>
              <a:buChar char="–"/>
              <a:defRPr sz="1400" b="0">
                <a:solidFill>
                  <a:schemeClr val="tx1"/>
                </a:solidFill>
              </a:defRPr>
            </a:lvl3pPr>
            <a:lvl4pPr marL="548640" indent="-182880">
              <a:spcBef>
                <a:spcPts val="0"/>
              </a:spcBef>
              <a:defRPr sz="1400" b="0">
                <a:solidFill>
                  <a:schemeClr val="tx1"/>
                </a:solidFill>
              </a:defRPr>
            </a:lvl4pPr>
            <a:lvl5pPr marL="731520" indent="-182880">
              <a:spcBef>
                <a:spcPts val="0"/>
              </a:spcBef>
              <a:defRPr sz="1400" b="0">
                <a:solidFill>
                  <a:schemeClr val="tx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EEC37C6-AC39-4A6B-A75F-F9CDDE8B5287}" type="slidenum">
              <a:rPr lang="en-GB" smtClean="0"/>
              <a:pPr/>
              <a:t>‹#›</a:t>
            </a:fld>
            <a:endParaRPr lang="en-GB" dirty="0"/>
          </a:p>
        </p:txBody>
      </p:sp>
      <p:sp>
        <p:nvSpPr>
          <p:cNvPr id="14" name="Text Placeholder 10"/>
          <p:cNvSpPr>
            <a:spLocks noGrp="1"/>
          </p:cNvSpPr>
          <p:nvPr>
            <p:ph type="body" sz="quarter" idx="14" hasCustomPrompt="1"/>
          </p:nvPr>
        </p:nvSpPr>
        <p:spPr>
          <a:xfrm>
            <a:off x="457200" y="5940425"/>
            <a:ext cx="6870700" cy="487807"/>
          </a:xfrm>
        </p:spPr>
        <p:txBody>
          <a:bodyPr anchor="b" anchorCtr="0">
            <a:noAutofit/>
          </a:bodyPr>
          <a:lstStyle>
            <a:lvl1pPr marL="114300" indent="-114300">
              <a:spcBef>
                <a:spcPts val="0"/>
              </a:spcBef>
              <a:tabLst>
                <a:tab pos="114300" algn="l"/>
              </a:tabLst>
              <a:defRPr sz="800" b="0">
                <a:solidFill>
                  <a:schemeClr val="tx1"/>
                </a:solidFill>
              </a:defRPr>
            </a:lvl1pPr>
          </a:lstStyle>
          <a:p>
            <a:pPr lvl="0"/>
            <a:r>
              <a:rPr lang="en-US" dirty="0" smtClean="0"/>
              <a:t>Source: set in 8pt</a:t>
            </a:r>
            <a:endParaRPr lang="en-GB" dirty="0"/>
          </a:p>
        </p:txBody>
      </p:sp>
      <p:sp>
        <p:nvSpPr>
          <p:cNvPr id="17" name="Content Placeholder 2"/>
          <p:cNvSpPr>
            <a:spLocks noGrp="1"/>
          </p:cNvSpPr>
          <p:nvPr>
            <p:ph idx="15"/>
          </p:nvPr>
        </p:nvSpPr>
        <p:spPr>
          <a:xfrm>
            <a:off x="3956584" y="1489076"/>
            <a:ext cx="3371316" cy="4451350"/>
          </a:xfrm>
        </p:spPr>
        <p:txBody>
          <a:bodyPr numCol="1">
            <a:normAutofit/>
          </a:bodyPr>
          <a:lstStyle>
            <a:lvl1pPr marL="0" indent="0">
              <a:spcBef>
                <a:spcPts val="1600"/>
              </a:spcBef>
              <a:buFontTx/>
              <a:buNone/>
              <a:tabLst>
                <a:tab pos="114300" algn="l"/>
              </a:tabLst>
              <a:defRPr sz="1400" b="1">
                <a:solidFill>
                  <a:srgbClr val="1450D2"/>
                </a:solidFill>
              </a:defRPr>
            </a:lvl1pPr>
            <a:lvl2pPr marL="182880" indent="-182880">
              <a:spcBef>
                <a:spcPts val="1600"/>
              </a:spcBef>
              <a:buFont typeface="Wingdings" pitchFamily="2" charset="2"/>
              <a:buChar char="§"/>
              <a:defRPr sz="1400" b="0">
                <a:solidFill>
                  <a:schemeClr val="tx1"/>
                </a:solidFill>
              </a:defRPr>
            </a:lvl2pPr>
            <a:lvl3pPr marL="365760" indent="-182880">
              <a:spcBef>
                <a:spcPts val="0"/>
              </a:spcBef>
              <a:buFont typeface="Verdana" pitchFamily="34" charset="0"/>
              <a:buChar char="–"/>
              <a:defRPr sz="1400" b="0">
                <a:solidFill>
                  <a:schemeClr val="tx1"/>
                </a:solidFill>
              </a:defRPr>
            </a:lvl3pPr>
            <a:lvl4pPr marL="548640" indent="-182880">
              <a:spcBef>
                <a:spcPts val="0"/>
              </a:spcBef>
              <a:defRPr sz="1400" b="0">
                <a:solidFill>
                  <a:schemeClr val="tx1"/>
                </a:solidFill>
              </a:defRPr>
            </a:lvl4pPr>
            <a:lvl5pPr marL="731520" indent="-182880">
              <a:spcBef>
                <a:spcPts val="0"/>
              </a:spcBef>
              <a:defRPr sz="1400" b="0">
                <a:solidFill>
                  <a:schemeClr val="tx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Tree>
    <p:extLst>
      <p:ext uri="{BB962C8B-B14F-4D97-AF65-F5344CB8AC3E}">
        <p14:creationId xmlns:p14="http://schemas.microsoft.com/office/powerpoint/2010/main" val="19860273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ed text 2 column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de-DE" smtClean="0"/>
              <a:t>Titelmasterformat durch Klicken bearbeiten</a:t>
            </a:r>
            <a:endParaRPr lang="en-GB" dirty="0"/>
          </a:p>
        </p:txBody>
      </p:sp>
      <p:sp>
        <p:nvSpPr>
          <p:cNvPr id="3" name="Content Placeholder 2"/>
          <p:cNvSpPr>
            <a:spLocks noGrp="1"/>
          </p:cNvSpPr>
          <p:nvPr>
            <p:ph idx="1"/>
          </p:nvPr>
        </p:nvSpPr>
        <p:spPr>
          <a:xfrm>
            <a:off x="469899" y="1489076"/>
            <a:ext cx="3358617" cy="4451350"/>
          </a:xfrm>
        </p:spPr>
        <p:txBody>
          <a:bodyPr numCol="1">
            <a:normAutofit/>
          </a:bodyPr>
          <a:lstStyle>
            <a:lvl1pPr marL="0" indent="0">
              <a:spcBef>
                <a:spcPts val="1600"/>
              </a:spcBef>
              <a:buFontTx/>
              <a:buNone/>
              <a:tabLst>
                <a:tab pos="114300" algn="l"/>
              </a:tabLst>
              <a:defRPr sz="1400" b="1">
                <a:solidFill>
                  <a:schemeClr val="bg1"/>
                </a:solidFill>
              </a:defRPr>
            </a:lvl1pPr>
            <a:lvl2pPr marL="182880" indent="-182880">
              <a:spcBef>
                <a:spcPts val="1600"/>
              </a:spcBef>
              <a:buFont typeface="Wingdings" pitchFamily="2" charset="2"/>
              <a:buChar char="§"/>
              <a:defRPr sz="1400" b="0">
                <a:solidFill>
                  <a:schemeClr val="bg1"/>
                </a:solidFill>
              </a:defRPr>
            </a:lvl2pPr>
            <a:lvl3pPr marL="365760" indent="-182880">
              <a:spcBef>
                <a:spcPts val="0"/>
              </a:spcBef>
              <a:buFont typeface="Verdana" pitchFamily="34" charset="0"/>
              <a:buChar char="–"/>
              <a:defRPr sz="1400" b="0">
                <a:solidFill>
                  <a:schemeClr val="bg1"/>
                </a:solidFill>
              </a:defRPr>
            </a:lvl3pPr>
            <a:lvl4pPr marL="548640" indent="-182880">
              <a:spcBef>
                <a:spcPts val="0"/>
              </a:spcBef>
              <a:defRPr sz="1400" b="0">
                <a:solidFill>
                  <a:schemeClr val="bg1"/>
                </a:solidFill>
              </a:defRPr>
            </a:lvl4pPr>
            <a:lvl5pPr marL="731520" indent="-182880">
              <a:spcBef>
                <a:spcPts val="0"/>
              </a:spcBef>
              <a:defRPr sz="1400" b="0">
                <a:solidFill>
                  <a:schemeClr val="bg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EEC37C6-AC39-4A6B-A75F-F9CDDE8B5287}"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
        <p:nvSpPr>
          <p:cNvPr id="14" name="Text Placeholder 10"/>
          <p:cNvSpPr>
            <a:spLocks noGrp="1"/>
          </p:cNvSpPr>
          <p:nvPr>
            <p:ph type="body" sz="quarter" idx="14" hasCustomPrompt="1"/>
          </p:nvPr>
        </p:nvSpPr>
        <p:spPr>
          <a:xfrm>
            <a:off x="457200" y="5940425"/>
            <a:ext cx="6870700" cy="487807"/>
          </a:xfrm>
        </p:spPr>
        <p:txBody>
          <a:bodyPr anchor="b" anchorCtr="0">
            <a:noAutofit/>
          </a:bodyPr>
          <a:lstStyle>
            <a:lvl1pPr marL="114300" indent="-114300">
              <a:spcBef>
                <a:spcPts val="0"/>
              </a:spcBef>
              <a:tabLst>
                <a:tab pos="114300" algn="l"/>
              </a:tabLst>
              <a:defRPr sz="800" b="0">
                <a:solidFill>
                  <a:schemeClr val="bg1"/>
                </a:solidFill>
              </a:defRPr>
            </a:lvl1pPr>
          </a:lstStyle>
          <a:p>
            <a:pPr lvl="0"/>
            <a:r>
              <a:rPr lang="en-US" dirty="0" smtClean="0"/>
              <a:t>Source: set in 8pt</a:t>
            </a:r>
            <a:endParaRPr lang="en-GB" dirty="0"/>
          </a:p>
        </p:txBody>
      </p:sp>
      <p:sp>
        <p:nvSpPr>
          <p:cNvPr id="17" name="Content Placeholder 2"/>
          <p:cNvSpPr>
            <a:spLocks noGrp="1"/>
          </p:cNvSpPr>
          <p:nvPr>
            <p:ph idx="15"/>
          </p:nvPr>
        </p:nvSpPr>
        <p:spPr>
          <a:xfrm>
            <a:off x="3956584" y="1489076"/>
            <a:ext cx="3371316" cy="4451350"/>
          </a:xfrm>
        </p:spPr>
        <p:txBody>
          <a:bodyPr numCol="1">
            <a:normAutofit/>
          </a:bodyPr>
          <a:lstStyle>
            <a:lvl1pPr marL="0" indent="0">
              <a:spcBef>
                <a:spcPts val="1600"/>
              </a:spcBef>
              <a:buFontTx/>
              <a:buNone/>
              <a:tabLst>
                <a:tab pos="114300" algn="l"/>
              </a:tabLst>
              <a:defRPr sz="1400" b="1">
                <a:solidFill>
                  <a:schemeClr val="bg1"/>
                </a:solidFill>
              </a:defRPr>
            </a:lvl1pPr>
            <a:lvl2pPr marL="182880" indent="-182880">
              <a:spcBef>
                <a:spcPts val="1600"/>
              </a:spcBef>
              <a:buFont typeface="Wingdings" pitchFamily="2" charset="2"/>
              <a:buChar char="§"/>
              <a:defRPr sz="1400" b="0">
                <a:solidFill>
                  <a:schemeClr val="bg1"/>
                </a:solidFill>
              </a:defRPr>
            </a:lvl2pPr>
            <a:lvl3pPr marL="182880" indent="-182880">
              <a:spcBef>
                <a:spcPts val="0"/>
              </a:spcBef>
              <a:buFont typeface="Verdana" pitchFamily="34" charset="0"/>
              <a:buChar char="–"/>
              <a:defRPr sz="1400" b="0">
                <a:solidFill>
                  <a:schemeClr val="bg1"/>
                </a:solidFill>
              </a:defRPr>
            </a:lvl3pPr>
            <a:lvl4pPr marL="365760" indent="-182880">
              <a:spcBef>
                <a:spcPts val="0"/>
              </a:spcBef>
              <a:defRPr sz="1400" b="0">
                <a:solidFill>
                  <a:schemeClr val="bg1"/>
                </a:solidFill>
              </a:defRPr>
            </a:lvl4pPr>
            <a:lvl5pPr marL="548640" indent="-182880">
              <a:spcBef>
                <a:spcPts val="0"/>
              </a:spcBef>
              <a:defRPr sz="1400" b="0">
                <a:solidFill>
                  <a:schemeClr val="bg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Tree>
    <p:extLst>
      <p:ext uri="{BB962C8B-B14F-4D97-AF65-F5344CB8AC3E}">
        <p14:creationId xmlns:p14="http://schemas.microsoft.com/office/powerpoint/2010/main" val="29061252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gradient">
    <p:bg>
      <p:bgPr>
        <a:gradFill>
          <a:gsLst>
            <a:gs pos="0">
              <a:schemeClr val="accent1"/>
            </a:gs>
            <a:gs pos="100000">
              <a:schemeClr val="accent2"/>
            </a:gs>
          </a:gsLst>
          <a:lin ang="189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91338" cy="731520"/>
          </a:xfrm>
        </p:spPr>
        <p:txBody>
          <a:bodyPr/>
          <a:lstStyle>
            <a:lvl1pPr>
              <a:defRPr>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EEC37C6-AC39-4A6B-A75F-F9CDDE8B5287}" type="slidenum">
              <a:rPr lang="en-GB" smtClean="0"/>
              <a:pPr/>
              <a:t>‹#›</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
        <p:nvSpPr>
          <p:cNvPr id="8" name="Table Placeholder 7"/>
          <p:cNvSpPr>
            <a:spLocks noGrp="1"/>
          </p:cNvSpPr>
          <p:nvPr>
            <p:ph type="tbl" sz="quarter" idx="13"/>
          </p:nvPr>
        </p:nvSpPr>
        <p:spPr>
          <a:xfrm>
            <a:off x="457200" y="1489076"/>
            <a:ext cx="8215313" cy="4451350"/>
          </a:xfrm>
        </p:spPr>
        <p:txBody>
          <a:bodyPr/>
          <a:lstStyle>
            <a:lvl1pPr>
              <a:defRPr sz="2000">
                <a:solidFill>
                  <a:schemeClr val="bg1"/>
                </a:solidFill>
              </a:defRPr>
            </a:lvl1pPr>
          </a:lstStyle>
          <a:p>
            <a:r>
              <a:rPr lang="de-DE" smtClean="0"/>
              <a:t>Tabelle durch Klicken auf Symbol hinzufügen</a:t>
            </a:r>
            <a:endParaRPr lang="en-GB" dirty="0"/>
          </a:p>
        </p:txBody>
      </p:sp>
      <p:sp>
        <p:nvSpPr>
          <p:cNvPr id="7" name="Text Placeholder 6"/>
          <p:cNvSpPr>
            <a:spLocks noGrp="1"/>
          </p:cNvSpPr>
          <p:nvPr>
            <p:ph type="body" sz="quarter" idx="14" hasCustomPrompt="1"/>
          </p:nvPr>
        </p:nvSpPr>
        <p:spPr>
          <a:xfrm>
            <a:off x="457200" y="5940426"/>
            <a:ext cx="6867144" cy="485266"/>
          </a:xfrm>
        </p:spPr>
        <p:txBody>
          <a:bodyPr anchor="b" anchorCtr="0"/>
          <a:lstStyle>
            <a:lvl1pPr>
              <a:spcBef>
                <a:spcPts val="0"/>
              </a:spcBef>
              <a:defRPr sz="800" b="0">
                <a:solidFill>
                  <a:schemeClr val="bg1"/>
                </a:solidFill>
              </a:defRPr>
            </a:lvl1pPr>
            <a:lvl2pPr>
              <a:defRPr sz="700">
                <a:solidFill>
                  <a:schemeClr val="bg1"/>
                </a:solidFill>
              </a:defRPr>
            </a:lvl2pPr>
            <a:lvl3pPr>
              <a:defRPr sz="700">
                <a:solidFill>
                  <a:schemeClr val="bg1"/>
                </a:solidFill>
              </a:defRPr>
            </a:lvl3pPr>
            <a:lvl4pPr>
              <a:defRPr sz="700">
                <a:solidFill>
                  <a:schemeClr val="bg1"/>
                </a:solidFill>
              </a:defRPr>
            </a:lvl4pPr>
            <a:lvl5pPr>
              <a:defRPr sz="700">
                <a:solidFill>
                  <a:schemeClr val="bg1"/>
                </a:solidFill>
              </a:defRPr>
            </a:lvl5pPr>
          </a:lstStyle>
          <a:p>
            <a:pPr lvl="0"/>
            <a:r>
              <a:rPr lang="en-US" dirty="0" smtClean="0"/>
              <a:t>Source: set in 8pt</a:t>
            </a:r>
            <a:endParaRPr lang="en-GB" dirty="0"/>
          </a:p>
        </p:txBody>
      </p:sp>
    </p:spTree>
    <p:extLst>
      <p:ext uri="{BB962C8B-B14F-4D97-AF65-F5344CB8AC3E}">
        <p14:creationId xmlns:p14="http://schemas.microsoft.com/office/powerpoint/2010/main" val="594960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91338" cy="731520"/>
          </a:xfrm>
        </p:spPr>
        <p:txBody>
          <a:bodyPr/>
          <a:lstStyle>
            <a:lvl1pPr>
              <a:defRPr>
                <a:solidFill>
                  <a:schemeClr val="tx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EEC37C6-AC39-4A6B-A75F-F9CDDE8B5287}" type="slidenum">
              <a:rPr lang="en-GB" smtClean="0"/>
              <a:pPr/>
              <a:t>‹#›</a:t>
            </a:fld>
            <a:endParaRPr lang="en-GB" dirty="0"/>
          </a:p>
        </p:txBody>
      </p:sp>
      <p:sp>
        <p:nvSpPr>
          <p:cNvPr id="8" name="Table Placeholder 7"/>
          <p:cNvSpPr>
            <a:spLocks noGrp="1"/>
          </p:cNvSpPr>
          <p:nvPr>
            <p:ph type="tbl" sz="quarter" idx="13"/>
          </p:nvPr>
        </p:nvSpPr>
        <p:spPr>
          <a:xfrm>
            <a:off x="457200" y="1489076"/>
            <a:ext cx="8215313" cy="4451350"/>
          </a:xfrm>
        </p:spPr>
        <p:txBody>
          <a:bodyPr/>
          <a:lstStyle>
            <a:lvl1pPr>
              <a:defRPr sz="2000">
                <a:solidFill>
                  <a:schemeClr val="tx1"/>
                </a:solidFill>
              </a:defRPr>
            </a:lvl1pPr>
          </a:lstStyle>
          <a:p>
            <a:r>
              <a:rPr lang="de-DE" smtClean="0"/>
              <a:t>Tabelle durch Klicken auf Symbol hinzufügen</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
        <p:nvSpPr>
          <p:cNvPr id="10" name="Text Placeholder 6"/>
          <p:cNvSpPr>
            <a:spLocks noGrp="1"/>
          </p:cNvSpPr>
          <p:nvPr>
            <p:ph type="body" sz="quarter" idx="14" hasCustomPrompt="1"/>
          </p:nvPr>
        </p:nvSpPr>
        <p:spPr>
          <a:xfrm>
            <a:off x="457200" y="5940425"/>
            <a:ext cx="6867144" cy="485267"/>
          </a:xfrm>
        </p:spPr>
        <p:txBody>
          <a:bodyPr anchor="b" anchorCtr="0"/>
          <a:lstStyle>
            <a:lvl1pPr>
              <a:spcBef>
                <a:spcPts val="0"/>
              </a:spcBef>
              <a:defRPr sz="800" b="0">
                <a:solidFill>
                  <a:schemeClr val="tx1"/>
                </a:solidFill>
              </a:defRPr>
            </a:lvl1pPr>
            <a:lvl2pPr>
              <a:defRPr sz="700">
                <a:solidFill>
                  <a:schemeClr val="bg1"/>
                </a:solidFill>
              </a:defRPr>
            </a:lvl2pPr>
            <a:lvl3pPr>
              <a:defRPr sz="700">
                <a:solidFill>
                  <a:schemeClr val="bg1"/>
                </a:solidFill>
              </a:defRPr>
            </a:lvl3pPr>
            <a:lvl4pPr>
              <a:defRPr sz="700">
                <a:solidFill>
                  <a:schemeClr val="bg1"/>
                </a:solidFill>
              </a:defRPr>
            </a:lvl4pPr>
            <a:lvl5pPr>
              <a:defRPr sz="700">
                <a:solidFill>
                  <a:schemeClr val="bg1"/>
                </a:solidFill>
              </a:defRPr>
            </a:lvl5pPr>
          </a:lstStyle>
          <a:p>
            <a:pPr lvl="0"/>
            <a:r>
              <a:rPr lang="en-US" dirty="0" smtClean="0"/>
              <a:t>Source: set in 8pt</a:t>
            </a:r>
            <a:endParaRPr lang="en-GB" dirty="0"/>
          </a:p>
        </p:txBody>
      </p:sp>
    </p:spTree>
    <p:extLst>
      <p:ext uri="{BB962C8B-B14F-4D97-AF65-F5344CB8AC3E}">
        <p14:creationId xmlns:p14="http://schemas.microsoft.com/office/powerpoint/2010/main" val="35767042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91338" cy="731520"/>
          </a:xfrm>
        </p:spPr>
        <p:txBody>
          <a:bodyPr/>
          <a:lstStyle>
            <a:lvl1pPr>
              <a:defRPr>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EEC37C6-AC39-4A6B-A75F-F9CDDE8B5287}" type="slidenum">
              <a:rPr lang="en-GB" smtClean="0"/>
              <a:pPr/>
              <a:t>‹#›</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
        <p:nvSpPr>
          <p:cNvPr id="8" name="Table Placeholder 7"/>
          <p:cNvSpPr>
            <a:spLocks noGrp="1"/>
          </p:cNvSpPr>
          <p:nvPr>
            <p:ph type="tbl" sz="quarter" idx="13"/>
          </p:nvPr>
        </p:nvSpPr>
        <p:spPr>
          <a:xfrm>
            <a:off x="457200" y="1489076"/>
            <a:ext cx="8215313" cy="4451350"/>
          </a:xfrm>
        </p:spPr>
        <p:txBody>
          <a:bodyPr/>
          <a:lstStyle>
            <a:lvl1pPr>
              <a:defRPr sz="2000">
                <a:solidFill>
                  <a:schemeClr val="bg1"/>
                </a:solidFill>
              </a:defRPr>
            </a:lvl1pPr>
          </a:lstStyle>
          <a:p>
            <a:r>
              <a:rPr lang="de-DE" smtClean="0"/>
              <a:t>Tabelle durch Klicken auf Symbol hinzufügen</a:t>
            </a:r>
            <a:endParaRPr lang="en-GB" dirty="0"/>
          </a:p>
        </p:txBody>
      </p:sp>
      <p:sp>
        <p:nvSpPr>
          <p:cNvPr id="9" name="Text Placeholder 6"/>
          <p:cNvSpPr>
            <a:spLocks noGrp="1"/>
          </p:cNvSpPr>
          <p:nvPr>
            <p:ph type="body" sz="quarter" idx="14" hasCustomPrompt="1"/>
          </p:nvPr>
        </p:nvSpPr>
        <p:spPr>
          <a:xfrm>
            <a:off x="457200" y="5940425"/>
            <a:ext cx="6867144" cy="485267"/>
          </a:xfrm>
        </p:spPr>
        <p:txBody>
          <a:bodyPr anchor="b" anchorCtr="0"/>
          <a:lstStyle>
            <a:lvl1pPr>
              <a:spcBef>
                <a:spcPts val="0"/>
              </a:spcBef>
              <a:defRPr sz="800" b="0">
                <a:solidFill>
                  <a:schemeClr val="bg1"/>
                </a:solidFill>
              </a:defRPr>
            </a:lvl1pPr>
            <a:lvl2pPr>
              <a:defRPr sz="700">
                <a:solidFill>
                  <a:schemeClr val="bg1"/>
                </a:solidFill>
              </a:defRPr>
            </a:lvl2pPr>
            <a:lvl3pPr>
              <a:defRPr sz="700">
                <a:solidFill>
                  <a:schemeClr val="bg1"/>
                </a:solidFill>
              </a:defRPr>
            </a:lvl3pPr>
            <a:lvl4pPr>
              <a:defRPr sz="700">
                <a:solidFill>
                  <a:schemeClr val="bg1"/>
                </a:solidFill>
              </a:defRPr>
            </a:lvl4pPr>
            <a:lvl5pPr>
              <a:defRPr sz="700">
                <a:solidFill>
                  <a:schemeClr val="bg1"/>
                </a:solidFill>
              </a:defRPr>
            </a:lvl5pPr>
          </a:lstStyle>
          <a:p>
            <a:pPr lvl="0"/>
            <a:r>
              <a:rPr lang="en-US" dirty="0" smtClean="0"/>
              <a:t>Source: set in 8pt</a:t>
            </a:r>
            <a:endParaRPr lang="en-GB" dirty="0"/>
          </a:p>
        </p:txBody>
      </p:sp>
    </p:spTree>
    <p:extLst>
      <p:ext uri="{BB962C8B-B14F-4D97-AF65-F5344CB8AC3E}">
        <p14:creationId xmlns:p14="http://schemas.microsoft.com/office/powerpoint/2010/main" val="16996059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lar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EEC37C6-AC39-4A6B-A75F-F9CDDE8B5287}" type="slidenum">
              <a:rPr lang="en-GB" smtClean="0"/>
              <a:pPr/>
              <a:t>‹#›</a:t>
            </a:fld>
            <a:endParaRPr lang="en-GB" dirty="0"/>
          </a:p>
        </p:txBody>
      </p:sp>
      <p:sp>
        <p:nvSpPr>
          <p:cNvPr id="10" name="Chart Placeholder 9"/>
          <p:cNvSpPr>
            <a:spLocks noGrp="1"/>
          </p:cNvSpPr>
          <p:nvPr>
            <p:ph type="chart" sz="quarter" idx="13"/>
          </p:nvPr>
        </p:nvSpPr>
        <p:spPr>
          <a:xfrm>
            <a:off x="469899" y="1467202"/>
            <a:ext cx="6878639" cy="3679473"/>
          </a:xfrm>
          <a:solidFill>
            <a:schemeClr val="bg2"/>
          </a:solidFill>
        </p:spPr>
        <p:txBody>
          <a:bodyPr anchor="ctr" anchorCtr="0"/>
          <a:lstStyle>
            <a:lvl1pPr>
              <a:spcBef>
                <a:spcPts val="0"/>
              </a:spcBef>
              <a:defRPr sz="1000"/>
            </a:lvl1pPr>
          </a:lstStyle>
          <a:p>
            <a:r>
              <a:rPr lang="de-DE" smtClean="0"/>
              <a:t>Diagramm durch Klicken auf Symbol hinzufügen</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
        <p:nvSpPr>
          <p:cNvPr id="16" name="Text Placeholder 10"/>
          <p:cNvSpPr>
            <a:spLocks noGrp="1"/>
          </p:cNvSpPr>
          <p:nvPr>
            <p:ph type="body" sz="quarter" idx="14" hasCustomPrompt="1"/>
          </p:nvPr>
        </p:nvSpPr>
        <p:spPr>
          <a:xfrm>
            <a:off x="457200" y="5940425"/>
            <a:ext cx="6891338" cy="487807"/>
          </a:xfrm>
        </p:spPr>
        <p:txBody>
          <a:bodyPr anchor="b" anchorCtr="0">
            <a:noAutofit/>
          </a:bodyPr>
          <a:lstStyle>
            <a:lvl1pPr marL="114300" indent="-114300">
              <a:spcBef>
                <a:spcPts val="0"/>
              </a:spcBef>
              <a:tabLst>
                <a:tab pos="114300" algn="l"/>
              </a:tabLst>
              <a:defRPr sz="800" b="0">
                <a:solidFill>
                  <a:schemeClr val="tx1"/>
                </a:solidFill>
              </a:defRPr>
            </a:lvl1pPr>
          </a:lstStyle>
          <a:p>
            <a:pPr lvl="0"/>
            <a:r>
              <a:rPr lang="en-US" dirty="0" smtClean="0"/>
              <a:t>Source: set in 8pt</a:t>
            </a:r>
            <a:endParaRPr lang="en-GB" dirty="0"/>
          </a:p>
        </p:txBody>
      </p:sp>
      <p:sp>
        <p:nvSpPr>
          <p:cNvPr id="13" name="Content Placeholder 2"/>
          <p:cNvSpPr>
            <a:spLocks noGrp="1"/>
          </p:cNvSpPr>
          <p:nvPr>
            <p:ph idx="17"/>
          </p:nvPr>
        </p:nvSpPr>
        <p:spPr>
          <a:xfrm>
            <a:off x="469900" y="1508769"/>
            <a:ext cx="6878638" cy="242415"/>
          </a:xfrm>
        </p:spPr>
        <p:txBody>
          <a:bodyPr lIns="18288">
            <a:noAutofit/>
          </a:bodyPr>
          <a:lstStyle>
            <a:lvl1pPr>
              <a:spcBef>
                <a:spcPts val="0"/>
              </a:spcBef>
              <a:defRPr sz="1000"/>
            </a:lvl1pPr>
          </a:lstStyle>
          <a:p>
            <a:pPr lvl="0"/>
            <a:r>
              <a:rPr lang="de-DE" smtClean="0"/>
              <a:t>Textmasterformat bearbeiten</a:t>
            </a:r>
          </a:p>
        </p:txBody>
      </p:sp>
      <p:cxnSp>
        <p:nvCxnSpPr>
          <p:cNvPr id="11" name="Straight Connector 10"/>
          <p:cNvCxnSpPr/>
          <p:nvPr userDrawn="1"/>
        </p:nvCxnSpPr>
        <p:spPr>
          <a:xfrm>
            <a:off x="469900" y="1464821"/>
            <a:ext cx="687863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0680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EEC37C6-AC39-4A6B-A75F-F9CDDE8B5287}" type="slidenum">
              <a:rPr lang="en-GB" smtClean="0"/>
              <a:pPr/>
              <a:t>‹#›</a:t>
            </a:fld>
            <a:endParaRPr lang="en-GB" dirty="0"/>
          </a:p>
        </p:txBody>
      </p:sp>
      <p:sp>
        <p:nvSpPr>
          <p:cNvPr id="10" name="Chart Placeholder 9"/>
          <p:cNvSpPr>
            <a:spLocks noGrp="1"/>
          </p:cNvSpPr>
          <p:nvPr>
            <p:ph type="chart" sz="quarter" idx="13"/>
          </p:nvPr>
        </p:nvSpPr>
        <p:spPr>
          <a:xfrm>
            <a:off x="469899" y="1467202"/>
            <a:ext cx="4041648" cy="3670855"/>
          </a:xfrm>
          <a:solidFill>
            <a:schemeClr val="bg2"/>
          </a:solidFill>
        </p:spPr>
        <p:txBody>
          <a:bodyPr anchor="ctr"/>
          <a:lstStyle>
            <a:lvl1pPr>
              <a:defRPr sz="1000"/>
            </a:lvl1pPr>
          </a:lstStyle>
          <a:p>
            <a:r>
              <a:rPr lang="de-DE" smtClean="0"/>
              <a:t>Diagramm durch Klicken auf Symbol hinzufügen</a:t>
            </a:r>
            <a:endParaRPr lang="en-GB" dirty="0"/>
          </a:p>
        </p:txBody>
      </p:sp>
      <p:sp>
        <p:nvSpPr>
          <p:cNvPr id="13" name="Content Placeholder 2"/>
          <p:cNvSpPr>
            <a:spLocks noGrp="1"/>
          </p:cNvSpPr>
          <p:nvPr>
            <p:ph idx="17"/>
          </p:nvPr>
        </p:nvSpPr>
        <p:spPr>
          <a:xfrm>
            <a:off x="469900" y="1508769"/>
            <a:ext cx="4041648" cy="242415"/>
          </a:xfrm>
        </p:spPr>
        <p:txBody>
          <a:bodyPr lIns="18288">
            <a:noAutofit/>
          </a:bodyPr>
          <a:lstStyle>
            <a:lvl1pPr>
              <a:spcBef>
                <a:spcPts val="0"/>
              </a:spcBef>
              <a:defRPr sz="1000"/>
            </a:lvl1pPr>
          </a:lstStyle>
          <a:p>
            <a:pPr lvl="0"/>
            <a:r>
              <a:rPr lang="de-DE" smtClean="0"/>
              <a:t>Textmasterformat bearbeiten</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
        <p:nvSpPr>
          <p:cNvPr id="16" name="Text Placeholder 10"/>
          <p:cNvSpPr>
            <a:spLocks noGrp="1"/>
          </p:cNvSpPr>
          <p:nvPr>
            <p:ph type="body" sz="quarter" idx="14" hasCustomPrompt="1"/>
          </p:nvPr>
        </p:nvSpPr>
        <p:spPr>
          <a:xfrm>
            <a:off x="457200" y="5940425"/>
            <a:ext cx="6891338" cy="487807"/>
          </a:xfrm>
        </p:spPr>
        <p:txBody>
          <a:bodyPr anchor="b" anchorCtr="0">
            <a:noAutofit/>
          </a:bodyPr>
          <a:lstStyle>
            <a:lvl1pPr marL="114300" indent="-114300">
              <a:spcBef>
                <a:spcPts val="0"/>
              </a:spcBef>
              <a:tabLst>
                <a:tab pos="114300" algn="l"/>
              </a:tabLst>
              <a:defRPr sz="800" b="0">
                <a:solidFill>
                  <a:schemeClr val="tx1"/>
                </a:solidFill>
              </a:defRPr>
            </a:lvl1pPr>
          </a:lstStyle>
          <a:p>
            <a:pPr lvl="0"/>
            <a:r>
              <a:rPr lang="en-US" dirty="0" smtClean="0"/>
              <a:t>Source: set in 8pt</a:t>
            </a:r>
            <a:endParaRPr lang="en-GB" dirty="0"/>
          </a:p>
        </p:txBody>
      </p:sp>
      <p:sp>
        <p:nvSpPr>
          <p:cNvPr id="21" name="Chart Placeholder 9"/>
          <p:cNvSpPr>
            <a:spLocks noGrp="1"/>
          </p:cNvSpPr>
          <p:nvPr>
            <p:ph type="chart" sz="quarter" idx="18"/>
          </p:nvPr>
        </p:nvSpPr>
        <p:spPr>
          <a:xfrm>
            <a:off x="4632325" y="1467202"/>
            <a:ext cx="4041648" cy="3670855"/>
          </a:xfrm>
          <a:solidFill>
            <a:schemeClr val="bg2"/>
          </a:solidFill>
        </p:spPr>
        <p:txBody>
          <a:bodyPr anchor="ctr"/>
          <a:lstStyle>
            <a:lvl1pPr>
              <a:defRPr sz="1000"/>
            </a:lvl1pPr>
          </a:lstStyle>
          <a:p>
            <a:r>
              <a:rPr lang="de-DE" smtClean="0"/>
              <a:t>Diagramm durch Klicken auf Symbol hinzufügen</a:t>
            </a:r>
            <a:endParaRPr lang="en-GB" dirty="0"/>
          </a:p>
        </p:txBody>
      </p:sp>
      <p:sp>
        <p:nvSpPr>
          <p:cNvPr id="22" name="Content Placeholder 2"/>
          <p:cNvSpPr>
            <a:spLocks noGrp="1"/>
          </p:cNvSpPr>
          <p:nvPr>
            <p:ph idx="19"/>
          </p:nvPr>
        </p:nvSpPr>
        <p:spPr>
          <a:xfrm>
            <a:off x="4632326" y="1508769"/>
            <a:ext cx="4041648" cy="242415"/>
          </a:xfrm>
        </p:spPr>
        <p:txBody>
          <a:bodyPr lIns="18288">
            <a:noAutofit/>
          </a:bodyPr>
          <a:lstStyle>
            <a:lvl1pPr>
              <a:spcBef>
                <a:spcPts val="0"/>
              </a:spcBef>
              <a:defRPr sz="1000"/>
            </a:lvl1pPr>
          </a:lstStyle>
          <a:p>
            <a:pPr lvl="0"/>
            <a:r>
              <a:rPr lang="de-DE" smtClean="0"/>
              <a:t>Textmasterformat bearbeiten</a:t>
            </a:r>
          </a:p>
        </p:txBody>
      </p:sp>
      <p:cxnSp>
        <p:nvCxnSpPr>
          <p:cNvPr id="12" name="Straight Connector 11"/>
          <p:cNvCxnSpPr/>
          <p:nvPr userDrawn="1"/>
        </p:nvCxnSpPr>
        <p:spPr>
          <a:xfrm flipV="1">
            <a:off x="469899" y="1464469"/>
            <a:ext cx="4041648" cy="3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4632452" y="1464469"/>
            <a:ext cx="4041648" cy="3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810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blipFill>
          <a:blip r:embed="rId2" cstate="print"/>
          <a:stretch>
            <a:fillRect/>
          </a:stretch>
        </a:blipFill>
        <a:effectLst/>
      </p:bgPr>
    </p:bg>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6729998" cy="5340107"/>
          </a:xfrm>
          <a:prstGeom prst="rect">
            <a:avLst/>
          </a:prstGeom>
        </p:spPr>
      </p:pic>
      <p:sp>
        <p:nvSpPr>
          <p:cNvPr id="2" name="Title 1"/>
          <p:cNvSpPr>
            <a:spLocks noGrp="1"/>
          </p:cNvSpPr>
          <p:nvPr>
            <p:ph type="title"/>
          </p:nvPr>
        </p:nvSpPr>
        <p:spPr>
          <a:xfrm>
            <a:off x="457200" y="274637"/>
            <a:ext cx="5138057" cy="731520"/>
          </a:xfrm>
        </p:spPr>
        <p:txBody>
          <a:bodyPr/>
          <a:lstStyle/>
          <a:p>
            <a:r>
              <a:rPr lang="de-DE" smtClean="0"/>
              <a:t>Titelmasterformat durch Klicken bearbeiten</a:t>
            </a:r>
            <a:endParaRPr lang="en-GB" dirty="0"/>
          </a:p>
        </p:txBody>
      </p:sp>
      <p:sp>
        <p:nvSpPr>
          <p:cNvPr id="3" name="Content Placeholder 2"/>
          <p:cNvSpPr>
            <a:spLocks noGrp="1"/>
          </p:cNvSpPr>
          <p:nvPr>
            <p:ph idx="1"/>
          </p:nvPr>
        </p:nvSpPr>
        <p:spPr>
          <a:xfrm>
            <a:off x="457200" y="1484784"/>
            <a:ext cx="3378200" cy="2013159"/>
          </a:xfrm>
        </p:spPr>
        <p:txBody>
          <a:bodyPr/>
          <a:lstStyle>
            <a:lvl1pPr marL="0" indent="0">
              <a:spcBef>
                <a:spcPts val="0"/>
              </a:spcBef>
              <a:buFontTx/>
              <a:buNone/>
              <a:defRPr sz="1400" b="0"/>
            </a:lvl1pPr>
            <a:lvl2pPr marL="182880" indent="-182880">
              <a:spcBef>
                <a:spcPts val="0"/>
              </a:spcBef>
              <a:buFont typeface="Wingdings" pitchFamily="2" charset="2"/>
              <a:buChar char="§"/>
              <a:defRPr sz="1400"/>
            </a:lvl2pPr>
            <a:lvl3pPr marL="365760" indent="-182880">
              <a:spcBef>
                <a:spcPts val="0"/>
              </a:spcBef>
              <a:buFont typeface="Verdana" pitchFamily="34" charset="0"/>
              <a:buChar char="–"/>
              <a:defRPr sz="1400"/>
            </a:lvl3pPr>
            <a:lvl4pPr marL="548640" indent="-182880">
              <a:spcBef>
                <a:spcPts val="0"/>
              </a:spcBef>
              <a:defRPr sz="1400"/>
            </a:lvl4pPr>
            <a:lvl5pPr marL="731520" indent="-182880">
              <a:spcBef>
                <a:spcPts val="0"/>
              </a:spcBef>
              <a:defRPr sz="1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Tree>
    <p:extLst>
      <p:ext uri="{BB962C8B-B14F-4D97-AF65-F5344CB8AC3E}">
        <p14:creationId xmlns:p14="http://schemas.microsoft.com/office/powerpoint/2010/main" val="6794719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e/doughnut lar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EEC37C6-AC39-4A6B-A75F-F9CDDE8B5287}" type="slidenum">
              <a:rPr lang="en-GB" smtClean="0"/>
              <a:pPr/>
              <a:t>‹#›</a:t>
            </a:fld>
            <a:endParaRPr lang="en-GB" dirty="0"/>
          </a:p>
        </p:txBody>
      </p:sp>
      <p:sp>
        <p:nvSpPr>
          <p:cNvPr id="10" name="Chart Placeholder 9"/>
          <p:cNvSpPr>
            <a:spLocks noGrp="1"/>
          </p:cNvSpPr>
          <p:nvPr>
            <p:ph type="chart" sz="quarter" idx="13"/>
          </p:nvPr>
        </p:nvSpPr>
        <p:spPr>
          <a:xfrm>
            <a:off x="469900" y="1473171"/>
            <a:ext cx="6135687" cy="3666744"/>
          </a:xfrm>
          <a:solidFill>
            <a:schemeClr val="bg2"/>
          </a:solidFill>
        </p:spPr>
        <p:txBody>
          <a:bodyPr anchor="ctr" anchorCtr="0"/>
          <a:lstStyle>
            <a:lvl1pPr>
              <a:spcBef>
                <a:spcPts val="0"/>
              </a:spcBef>
              <a:defRPr sz="1000"/>
            </a:lvl1pPr>
          </a:lstStyle>
          <a:p>
            <a:r>
              <a:rPr lang="de-DE" smtClean="0"/>
              <a:t>Diagramm durch Klicken auf Symbol hinzufügen</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
        <p:nvSpPr>
          <p:cNvPr id="16" name="Text Placeholder 10"/>
          <p:cNvSpPr>
            <a:spLocks noGrp="1"/>
          </p:cNvSpPr>
          <p:nvPr>
            <p:ph type="body" sz="quarter" idx="14" hasCustomPrompt="1"/>
          </p:nvPr>
        </p:nvSpPr>
        <p:spPr>
          <a:xfrm>
            <a:off x="457200" y="5940425"/>
            <a:ext cx="6891338" cy="487807"/>
          </a:xfrm>
        </p:spPr>
        <p:txBody>
          <a:bodyPr anchor="b" anchorCtr="0">
            <a:noAutofit/>
          </a:bodyPr>
          <a:lstStyle>
            <a:lvl1pPr marL="114300" indent="-114300">
              <a:spcBef>
                <a:spcPts val="0"/>
              </a:spcBef>
              <a:tabLst>
                <a:tab pos="114300" algn="l"/>
              </a:tabLst>
              <a:defRPr sz="800" b="0">
                <a:solidFill>
                  <a:schemeClr val="tx1"/>
                </a:solidFill>
              </a:defRPr>
            </a:lvl1pPr>
          </a:lstStyle>
          <a:p>
            <a:pPr lvl="0"/>
            <a:r>
              <a:rPr lang="en-US" dirty="0" smtClean="0"/>
              <a:t>Source: set in 8pt</a:t>
            </a:r>
            <a:endParaRPr lang="en-GB" dirty="0"/>
          </a:p>
        </p:txBody>
      </p:sp>
      <p:sp>
        <p:nvSpPr>
          <p:cNvPr id="13" name="Content Placeholder 2"/>
          <p:cNvSpPr>
            <a:spLocks noGrp="1"/>
          </p:cNvSpPr>
          <p:nvPr>
            <p:ph idx="17"/>
          </p:nvPr>
        </p:nvSpPr>
        <p:spPr>
          <a:xfrm>
            <a:off x="469899" y="1508769"/>
            <a:ext cx="6135689" cy="242415"/>
          </a:xfrm>
        </p:spPr>
        <p:txBody>
          <a:bodyPr lIns="18288">
            <a:noAutofit/>
          </a:bodyPr>
          <a:lstStyle>
            <a:lvl1pPr>
              <a:spcBef>
                <a:spcPts val="0"/>
              </a:spcBef>
              <a:defRPr sz="1000"/>
            </a:lvl1pPr>
          </a:lstStyle>
          <a:p>
            <a:pPr lvl="0"/>
            <a:r>
              <a:rPr lang="de-DE" smtClean="0"/>
              <a:t>Textmasterformat bearbeiten</a:t>
            </a:r>
          </a:p>
        </p:txBody>
      </p:sp>
      <p:sp>
        <p:nvSpPr>
          <p:cNvPr id="4" name="Text Placeholder 3"/>
          <p:cNvSpPr>
            <a:spLocks noGrp="1"/>
          </p:cNvSpPr>
          <p:nvPr>
            <p:ph type="body" sz="quarter" idx="18"/>
          </p:nvPr>
        </p:nvSpPr>
        <p:spPr>
          <a:xfrm>
            <a:off x="6707188" y="1489075"/>
            <a:ext cx="1965325" cy="3657600"/>
          </a:xfrm>
        </p:spPr>
        <p:txBody>
          <a:bodyPr/>
          <a:lstStyle>
            <a:lvl1pPr>
              <a:spcBef>
                <a:spcPts val="1200"/>
              </a:spcBef>
              <a:defRPr sz="3200"/>
            </a:lvl1pPr>
            <a:lvl2pPr marL="137160" indent="-137160">
              <a:spcBef>
                <a:spcPts val="1200"/>
              </a:spcBef>
              <a:defRPr sz="1000"/>
            </a:lvl2pPr>
            <a:lvl3pPr marL="274320" indent="-137160">
              <a:spcBef>
                <a:spcPts val="0"/>
              </a:spcBef>
              <a:defRPr sz="1000"/>
            </a:lvl3pPr>
            <a:lvl4pPr marL="411480" indent="-137160">
              <a:defRPr sz="1000"/>
            </a:lvl4pPr>
            <a:lvl5pPr marL="548640" indent="-137160">
              <a:defRPr sz="1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cxnSp>
        <p:nvCxnSpPr>
          <p:cNvPr id="14" name="Straight Connector 13"/>
          <p:cNvCxnSpPr/>
          <p:nvPr userDrawn="1"/>
        </p:nvCxnSpPr>
        <p:spPr>
          <a:xfrm>
            <a:off x="6707188" y="1463633"/>
            <a:ext cx="198040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9900" y="1463633"/>
            <a:ext cx="6135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6389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small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EEC37C6-AC39-4A6B-A75F-F9CDDE8B5287}" type="slidenum">
              <a:rPr lang="en-GB" smtClean="0"/>
              <a:pPr/>
              <a:t>‹#›</a:t>
            </a:fld>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
        <p:nvSpPr>
          <p:cNvPr id="16" name="Text Placeholder 10"/>
          <p:cNvSpPr>
            <a:spLocks noGrp="1"/>
          </p:cNvSpPr>
          <p:nvPr>
            <p:ph type="body" sz="quarter" idx="14" hasCustomPrompt="1"/>
          </p:nvPr>
        </p:nvSpPr>
        <p:spPr>
          <a:xfrm>
            <a:off x="457200" y="5940425"/>
            <a:ext cx="6891338" cy="487807"/>
          </a:xfrm>
        </p:spPr>
        <p:txBody>
          <a:bodyPr anchor="b" anchorCtr="0">
            <a:noAutofit/>
          </a:bodyPr>
          <a:lstStyle>
            <a:lvl1pPr marL="114300" indent="-114300">
              <a:spcBef>
                <a:spcPts val="0"/>
              </a:spcBef>
              <a:tabLst>
                <a:tab pos="114300" algn="l"/>
              </a:tabLst>
              <a:defRPr sz="800" b="0">
                <a:solidFill>
                  <a:schemeClr val="tx1"/>
                </a:solidFill>
              </a:defRPr>
            </a:lvl1pPr>
          </a:lstStyle>
          <a:p>
            <a:pPr lvl="0"/>
            <a:r>
              <a:rPr lang="en-US" dirty="0" smtClean="0"/>
              <a:t>Source: set in 8pt</a:t>
            </a:r>
            <a:endParaRPr lang="en-GB" dirty="0"/>
          </a:p>
        </p:txBody>
      </p:sp>
      <p:sp>
        <p:nvSpPr>
          <p:cNvPr id="21" name="Chart Placeholder 9"/>
          <p:cNvSpPr>
            <a:spLocks noGrp="1"/>
          </p:cNvSpPr>
          <p:nvPr>
            <p:ph type="chart" sz="quarter" idx="18"/>
          </p:nvPr>
        </p:nvSpPr>
        <p:spPr>
          <a:xfrm>
            <a:off x="4632325" y="1467202"/>
            <a:ext cx="4041648" cy="3670855"/>
          </a:xfrm>
          <a:solidFill>
            <a:schemeClr val="bg2"/>
          </a:solidFill>
        </p:spPr>
        <p:txBody>
          <a:bodyPr anchor="ctr"/>
          <a:lstStyle>
            <a:lvl1pPr>
              <a:defRPr sz="1000"/>
            </a:lvl1pPr>
          </a:lstStyle>
          <a:p>
            <a:r>
              <a:rPr lang="de-DE" smtClean="0"/>
              <a:t>Diagramm durch Klicken auf Symbol hinzufügen</a:t>
            </a:r>
            <a:endParaRPr lang="en-GB" dirty="0"/>
          </a:p>
        </p:txBody>
      </p:sp>
      <p:sp>
        <p:nvSpPr>
          <p:cNvPr id="22" name="Content Placeholder 2"/>
          <p:cNvSpPr>
            <a:spLocks noGrp="1"/>
          </p:cNvSpPr>
          <p:nvPr>
            <p:ph idx="19"/>
          </p:nvPr>
        </p:nvSpPr>
        <p:spPr>
          <a:xfrm>
            <a:off x="4632326" y="1508769"/>
            <a:ext cx="4041648" cy="242415"/>
          </a:xfrm>
        </p:spPr>
        <p:txBody>
          <a:bodyPr lIns="18288">
            <a:noAutofit/>
          </a:bodyPr>
          <a:lstStyle>
            <a:lvl1pPr>
              <a:spcBef>
                <a:spcPts val="0"/>
              </a:spcBef>
              <a:defRPr sz="1000"/>
            </a:lvl1pPr>
          </a:lstStyle>
          <a:p>
            <a:pPr lvl="0"/>
            <a:r>
              <a:rPr lang="de-DE" smtClean="0"/>
              <a:t>Textmasterformat bearbeiten</a:t>
            </a:r>
          </a:p>
        </p:txBody>
      </p:sp>
      <p:sp>
        <p:nvSpPr>
          <p:cNvPr id="12" name="Content Placeholder 2"/>
          <p:cNvSpPr>
            <a:spLocks noGrp="1"/>
          </p:cNvSpPr>
          <p:nvPr>
            <p:ph idx="15"/>
          </p:nvPr>
        </p:nvSpPr>
        <p:spPr>
          <a:xfrm>
            <a:off x="457199" y="1489076"/>
            <a:ext cx="4060825" cy="3657599"/>
          </a:xfrm>
        </p:spPr>
        <p:txBody>
          <a:bodyPr numCol="1">
            <a:normAutofit/>
          </a:bodyPr>
          <a:lstStyle>
            <a:lvl1pPr marL="0" indent="0">
              <a:spcBef>
                <a:spcPts val="1200"/>
              </a:spcBef>
              <a:buFontTx/>
              <a:buNone/>
              <a:tabLst>
                <a:tab pos="114300" algn="l"/>
              </a:tabLst>
              <a:defRPr sz="1400" b="1">
                <a:solidFill>
                  <a:schemeClr val="tx1"/>
                </a:solidFill>
              </a:defRPr>
            </a:lvl1pPr>
            <a:lvl2pPr marL="182880" indent="-182880">
              <a:spcBef>
                <a:spcPts val="1200"/>
              </a:spcBef>
              <a:buFont typeface="Wingdings" pitchFamily="2" charset="2"/>
              <a:buChar char="§"/>
              <a:defRPr sz="1400" b="0">
                <a:solidFill>
                  <a:schemeClr val="tx1"/>
                </a:solidFill>
              </a:defRPr>
            </a:lvl2pPr>
            <a:lvl3pPr marL="365760" indent="-182880">
              <a:spcBef>
                <a:spcPts val="0"/>
              </a:spcBef>
              <a:defRPr sz="1400" b="0">
                <a:solidFill>
                  <a:schemeClr val="tx1"/>
                </a:solidFill>
              </a:defRPr>
            </a:lvl3pPr>
            <a:lvl4pPr marL="548640" indent="-182880">
              <a:spcBef>
                <a:spcPts val="0"/>
              </a:spcBef>
              <a:defRPr sz="1400" b="0">
                <a:solidFill>
                  <a:schemeClr val="tx1"/>
                </a:solidFill>
              </a:defRPr>
            </a:lvl4pPr>
            <a:lvl5pPr marL="731520" indent="-182880">
              <a:spcBef>
                <a:spcPts val="0"/>
              </a:spcBef>
              <a:defRPr sz="1400" b="0">
                <a:solidFill>
                  <a:schemeClr val="tx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cxnSp>
        <p:nvCxnSpPr>
          <p:cNvPr id="11" name="Straight Connector 10"/>
          <p:cNvCxnSpPr/>
          <p:nvPr userDrawn="1"/>
        </p:nvCxnSpPr>
        <p:spPr>
          <a:xfrm flipV="1">
            <a:off x="4632452" y="1460685"/>
            <a:ext cx="4041648" cy="3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95708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doughnut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EEC37C6-AC39-4A6B-A75F-F9CDDE8B5287}" type="slidenum">
              <a:rPr lang="en-GB" smtClean="0"/>
              <a:pPr/>
              <a:t>‹#›</a:t>
            </a:fld>
            <a:endParaRPr lang="en-GB" dirty="0"/>
          </a:p>
        </p:txBody>
      </p:sp>
      <p:sp>
        <p:nvSpPr>
          <p:cNvPr id="10" name="Chart Placeholder 9"/>
          <p:cNvSpPr>
            <a:spLocks noGrp="1"/>
          </p:cNvSpPr>
          <p:nvPr>
            <p:ph type="chart" sz="quarter" idx="13"/>
          </p:nvPr>
        </p:nvSpPr>
        <p:spPr>
          <a:xfrm>
            <a:off x="469899" y="1467202"/>
            <a:ext cx="4041648" cy="3670855"/>
          </a:xfrm>
          <a:solidFill>
            <a:schemeClr val="bg2"/>
          </a:solidFill>
        </p:spPr>
        <p:txBody>
          <a:bodyPr anchor="ctr"/>
          <a:lstStyle>
            <a:lvl1pPr>
              <a:defRPr sz="1000"/>
            </a:lvl1pPr>
          </a:lstStyle>
          <a:p>
            <a:r>
              <a:rPr lang="de-DE" smtClean="0"/>
              <a:t>Diagramm durch Klicken auf Symbol hinzufügen</a:t>
            </a:r>
            <a:endParaRPr lang="en-GB" dirty="0"/>
          </a:p>
        </p:txBody>
      </p:sp>
      <p:sp>
        <p:nvSpPr>
          <p:cNvPr id="13" name="Content Placeholder 2"/>
          <p:cNvSpPr>
            <a:spLocks noGrp="1"/>
          </p:cNvSpPr>
          <p:nvPr>
            <p:ph idx="17"/>
          </p:nvPr>
        </p:nvSpPr>
        <p:spPr>
          <a:xfrm>
            <a:off x="469900" y="1508769"/>
            <a:ext cx="4041648" cy="242415"/>
          </a:xfrm>
        </p:spPr>
        <p:txBody>
          <a:bodyPr lIns="18288">
            <a:noAutofit/>
          </a:bodyPr>
          <a:lstStyle>
            <a:lvl1pPr>
              <a:spcBef>
                <a:spcPts val="0"/>
              </a:spcBef>
              <a:defRPr sz="1000"/>
            </a:lvl1pPr>
          </a:lstStyle>
          <a:p>
            <a:pPr lvl="0"/>
            <a:r>
              <a:rPr lang="de-DE" smtClean="0"/>
              <a:t>Textmasterformat bearbeiten</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
        <p:nvSpPr>
          <p:cNvPr id="16" name="Text Placeholder 10"/>
          <p:cNvSpPr>
            <a:spLocks noGrp="1"/>
          </p:cNvSpPr>
          <p:nvPr>
            <p:ph type="body" sz="quarter" idx="14" hasCustomPrompt="1"/>
          </p:nvPr>
        </p:nvSpPr>
        <p:spPr>
          <a:xfrm>
            <a:off x="457200" y="5940425"/>
            <a:ext cx="6891338" cy="487807"/>
          </a:xfrm>
        </p:spPr>
        <p:txBody>
          <a:bodyPr anchor="b" anchorCtr="0">
            <a:noAutofit/>
          </a:bodyPr>
          <a:lstStyle>
            <a:lvl1pPr marL="114300" indent="-114300">
              <a:spcBef>
                <a:spcPts val="0"/>
              </a:spcBef>
              <a:tabLst>
                <a:tab pos="114300" algn="l"/>
              </a:tabLst>
              <a:defRPr sz="800" b="0">
                <a:solidFill>
                  <a:schemeClr val="tx1"/>
                </a:solidFill>
              </a:defRPr>
            </a:lvl1pPr>
          </a:lstStyle>
          <a:p>
            <a:pPr lvl="0"/>
            <a:r>
              <a:rPr lang="en-US" dirty="0" smtClean="0"/>
              <a:t>Source: set in 8pt</a:t>
            </a:r>
            <a:endParaRPr lang="en-GB" dirty="0"/>
          </a:p>
        </p:txBody>
      </p:sp>
      <p:sp>
        <p:nvSpPr>
          <p:cNvPr id="21" name="Chart Placeholder 9"/>
          <p:cNvSpPr>
            <a:spLocks noGrp="1"/>
          </p:cNvSpPr>
          <p:nvPr>
            <p:ph type="chart" sz="quarter" idx="18"/>
          </p:nvPr>
        </p:nvSpPr>
        <p:spPr>
          <a:xfrm>
            <a:off x="4632325" y="1467202"/>
            <a:ext cx="4041648" cy="3670855"/>
          </a:xfrm>
          <a:solidFill>
            <a:schemeClr val="bg2"/>
          </a:solidFill>
        </p:spPr>
        <p:txBody>
          <a:bodyPr anchor="ctr"/>
          <a:lstStyle>
            <a:lvl1pPr>
              <a:defRPr sz="1000"/>
            </a:lvl1pPr>
          </a:lstStyle>
          <a:p>
            <a:r>
              <a:rPr lang="de-DE" smtClean="0"/>
              <a:t>Diagramm durch Klicken auf Symbol hinzufügen</a:t>
            </a:r>
            <a:endParaRPr lang="en-GB" dirty="0"/>
          </a:p>
        </p:txBody>
      </p:sp>
      <p:sp>
        <p:nvSpPr>
          <p:cNvPr id="22" name="Content Placeholder 2"/>
          <p:cNvSpPr>
            <a:spLocks noGrp="1"/>
          </p:cNvSpPr>
          <p:nvPr>
            <p:ph idx="19"/>
          </p:nvPr>
        </p:nvSpPr>
        <p:spPr>
          <a:xfrm>
            <a:off x="4632326" y="1508769"/>
            <a:ext cx="4041648" cy="242415"/>
          </a:xfrm>
        </p:spPr>
        <p:txBody>
          <a:bodyPr lIns="18288">
            <a:noAutofit/>
          </a:bodyPr>
          <a:lstStyle>
            <a:lvl1pPr>
              <a:spcBef>
                <a:spcPts val="0"/>
              </a:spcBef>
              <a:defRPr sz="1000"/>
            </a:lvl1pPr>
          </a:lstStyle>
          <a:p>
            <a:pPr lvl="0"/>
            <a:r>
              <a:rPr lang="de-DE" smtClean="0"/>
              <a:t>Textmasterformat bearbeiten</a:t>
            </a:r>
          </a:p>
        </p:txBody>
      </p:sp>
      <p:sp>
        <p:nvSpPr>
          <p:cNvPr id="14" name="Text Placeholder 3"/>
          <p:cNvSpPr>
            <a:spLocks noGrp="1"/>
          </p:cNvSpPr>
          <p:nvPr>
            <p:ph type="body" sz="quarter" idx="21"/>
          </p:nvPr>
        </p:nvSpPr>
        <p:spPr>
          <a:xfrm>
            <a:off x="7429500" y="1751184"/>
            <a:ext cx="1243013" cy="3395491"/>
          </a:xfrm>
        </p:spPr>
        <p:txBody>
          <a:bodyPr/>
          <a:lstStyle>
            <a:lvl1pPr>
              <a:spcBef>
                <a:spcPts val="0"/>
              </a:spcBef>
              <a:defRPr sz="1000"/>
            </a:lvl1pPr>
            <a:lvl2pPr marL="137160" indent="-137160">
              <a:spcBef>
                <a:spcPts val="0"/>
              </a:spcBef>
              <a:defRPr sz="1000"/>
            </a:lvl2pPr>
            <a:lvl3pPr marL="274320" indent="-137160">
              <a:spcBef>
                <a:spcPts val="0"/>
              </a:spcBef>
              <a:defRPr sz="1000"/>
            </a:lvl3pPr>
            <a:lvl4pPr marL="411480" indent="-137160">
              <a:defRPr sz="1000"/>
            </a:lvl4pPr>
            <a:lvl5pPr marL="548640" indent="-137160">
              <a:defRPr sz="1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17" name="Text Placeholder 3"/>
          <p:cNvSpPr>
            <a:spLocks noGrp="1"/>
          </p:cNvSpPr>
          <p:nvPr>
            <p:ph type="body" sz="quarter" idx="22"/>
          </p:nvPr>
        </p:nvSpPr>
        <p:spPr>
          <a:xfrm>
            <a:off x="3268534" y="1751184"/>
            <a:ext cx="1243013" cy="3395491"/>
          </a:xfrm>
        </p:spPr>
        <p:txBody>
          <a:bodyPr/>
          <a:lstStyle>
            <a:lvl1pPr>
              <a:spcBef>
                <a:spcPts val="0"/>
              </a:spcBef>
              <a:defRPr sz="1000"/>
            </a:lvl1pPr>
            <a:lvl2pPr marL="137160" indent="-137160">
              <a:spcBef>
                <a:spcPts val="0"/>
              </a:spcBef>
              <a:defRPr sz="1000"/>
            </a:lvl2pPr>
            <a:lvl3pPr marL="274320" indent="-137160">
              <a:spcBef>
                <a:spcPts val="0"/>
              </a:spcBef>
              <a:defRPr sz="1000"/>
            </a:lvl3pPr>
            <a:lvl4pPr marL="411480" indent="-137160">
              <a:defRPr sz="1000"/>
            </a:lvl4pPr>
            <a:lvl5pPr marL="548640" indent="-137160">
              <a:defRPr sz="1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cxnSp>
        <p:nvCxnSpPr>
          <p:cNvPr id="18" name="Straight Connector 17"/>
          <p:cNvCxnSpPr/>
          <p:nvPr userDrawn="1"/>
        </p:nvCxnSpPr>
        <p:spPr>
          <a:xfrm flipV="1">
            <a:off x="4632452" y="1463066"/>
            <a:ext cx="4041648" cy="3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469899" y="1463066"/>
            <a:ext cx="4041648" cy="3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51411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doughnut small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EEC37C6-AC39-4A6B-A75F-F9CDDE8B5287}" type="slidenum">
              <a:rPr lang="en-GB" smtClean="0"/>
              <a:pPr/>
              <a:t>‹#›</a:t>
            </a:fld>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
        <p:nvSpPr>
          <p:cNvPr id="16" name="Text Placeholder 10"/>
          <p:cNvSpPr>
            <a:spLocks noGrp="1"/>
          </p:cNvSpPr>
          <p:nvPr>
            <p:ph type="body" sz="quarter" idx="14" hasCustomPrompt="1"/>
          </p:nvPr>
        </p:nvSpPr>
        <p:spPr>
          <a:xfrm>
            <a:off x="457200" y="5940425"/>
            <a:ext cx="6891338" cy="487807"/>
          </a:xfrm>
        </p:spPr>
        <p:txBody>
          <a:bodyPr anchor="b" anchorCtr="0">
            <a:noAutofit/>
          </a:bodyPr>
          <a:lstStyle>
            <a:lvl1pPr marL="114300" indent="-114300">
              <a:spcBef>
                <a:spcPts val="0"/>
              </a:spcBef>
              <a:tabLst>
                <a:tab pos="114300" algn="l"/>
              </a:tabLst>
              <a:defRPr sz="800" b="0">
                <a:solidFill>
                  <a:schemeClr val="tx1"/>
                </a:solidFill>
              </a:defRPr>
            </a:lvl1pPr>
          </a:lstStyle>
          <a:p>
            <a:pPr lvl="0"/>
            <a:r>
              <a:rPr lang="en-US" dirty="0" smtClean="0"/>
              <a:t>Source: set in 8pt</a:t>
            </a:r>
            <a:endParaRPr lang="en-GB" dirty="0"/>
          </a:p>
        </p:txBody>
      </p:sp>
      <p:sp>
        <p:nvSpPr>
          <p:cNvPr id="21" name="Chart Placeholder 9"/>
          <p:cNvSpPr>
            <a:spLocks noGrp="1"/>
          </p:cNvSpPr>
          <p:nvPr>
            <p:ph type="chart" sz="quarter" idx="18"/>
          </p:nvPr>
        </p:nvSpPr>
        <p:spPr>
          <a:xfrm>
            <a:off x="4632325" y="1467202"/>
            <a:ext cx="4041648" cy="3670855"/>
          </a:xfrm>
          <a:solidFill>
            <a:schemeClr val="bg2"/>
          </a:solidFill>
        </p:spPr>
        <p:txBody>
          <a:bodyPr anchor="ctr"/>
          <a:lstStyle>
            <a:lvl1pPr>
              <a:defRPr sz="1000"/>
            </a:lvl1pPr>
          </a:lstStyle>
          <a:p>
            <a:r>
              <a:rPr lang="de-DE" smtClean="0"/>
              <a:t>Diagramm durch Klicken auf Symbol hinzufügen</a:t>
            </a:r>
            <a:endParaRPr lang="en-GB" dirty="0"/>
          </a:p>
        </p:txBody>
      </p:sp>
      <p:sp>
        <p:nvSpPr>
          <p:cNvPr id="22" name="Content Placeholder 2"/>
          <p:cNvSpPr>
            <a:spLocks noGrp="1"/>
          </p:cNvSpPr>
          <p:nvPr>
            <p:ph idx="19"/>
          </p:nvPr>
        </p:nvSpPr>
        <p:spPr>
          <a:xfrm>
            <a:off x="4632326" y="1508769"/>
            <a:ext cx="4041648" cy="242415"/>
          </a:xfrm>
        </p:spPr>
        <p:txBody>
          <a:bodyPr lIns="18288">
            <a:noAutofit/>
          </a:bodyPr>
          <a:lstStyle>
            <a:lvl1pPr>
              <a:spcBef>
                <a:spcPts val="0"/>
              </a:spcBef>
              <a:defRPr sz="1000"/>
            </a:lvl1pPr>
          </a:lstStyle>
          <a:p>
            <a:pPr lvl="0"/>
            <a:r>
              <a:rPr lang="de-DE" smtClean="0"/>
              <a:t>Textmasterformat bearbeiten</a:t>
            </a:r>
          </a:p>
        </p:txBody>
      </p:sp>
      <p:sp>
        <p:nvSpPr>
          <p:cNvPr id="14" name="Text Placeholder 3"/>
          <p:cNvSpPr>
            <a:spLocks noGrp="1"/>
          </p:cNvSpPr>
          <p:nvPr>
            <p:ph type="body" sz="quarter" idx="21"/>
          </p:nvPr>
        </p:nvSpPr>
        <p:spPr>
          <a:xfrm>
            <a:off x="7429500" y="1751184"/>
            <a:ext cx="1243013" cy="3395491"/>
          </a:xfrm>
        </p:spPr>
        <p:txBody>
          <a:bodyPr/>
          <a:lstStyle>
            <a:lvl1pPr>
              <a:spcBef>
                <a:spcPts val="0"/>
              </a:spcBef>
              <a:defRPr sz="1000"/>
            </a:lvl1pPr>
            <a:lvl2pPr marL="137160" indent="-137160">
              <a:spcBef>
                <a:spcPts val="0"/>
              </a:spcBef>
              <a:defRPr sz="1000"/>
            </a:lvl2pPr>
            <a:lvl3pPr marL="274320" indent="-137160">
              <a:spcBef>
                <a:spcPts val="0"/>
              </a:spcBef>
              <a:defRPr sz="1000"/>
            </a:lvl3pPr>
            <a:lvl4pPr marL="411480" indent="-137160">
              <a:defRPr sz="1000"/>
            </a:lvl4pPr>
            <a:lvl5pPr marL="548640" indent="-137160">
              <a:defRPr sz="1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18" name="Content Placeholder 2"/>
          <p:cNvSpPr>
            <a:spLocks noGrp="1"/>
          </p:cNvSpPr>
          <p:nvPr>
            <p:ph idx="15"/>
          </p:nvPr>
        </p:nvSpPr>
        <p:spPr>
          <a:xfrm>
            <a:off x="457199" y="1489076"/>
            <a:ext cx="4060825" cy="3657599"/>
          </a:xfrm>
        </p:spPr>
        <p:txBody>
          <a:bodyPr numCol="1">
            <a:normAutofit/>
          </a:bodyPr>
          <a:lstStyle>
            <a:lvl1pPr marL="0" indent="0">
              <a:spcBef>
                <a:spcPts val="1200"/>
              </a:spcBef>
              <a:buFontTx/>
              <a:buNone/>
              <a:tabLst>
                <a:tab pos="114300" algn="l"/>
              </a:tabLst>
              <a:defRPr sz="1400" b="1">
                <a:solidFill>
                  <a:schemeClr val="tx1"/>
                </a:solidFill>
              </a:defRPr>
            </a:lvl1pPr>
            <a:lvl2pPr marL="182880" indent="-182880">
              <a:spcBef>
                <a:spcPts val="1200"/>
              </a:spcBef>
              <a:buFont typeface="Wingdings" pitchFamily="2" charset="2"/>
              <a:buChar char="§"/>
              <a:defRPr sz="1400" b="0">
                <a:solidFill>
                  <a:schemeClr val="tx1"/>
                </a:solidFill>
              </a:defRPr>
            </a:lvl2pPr>
            <a:lvl3pPr marL="365760" indent="-182880">
              <a:spcBef>
                <a:spcPts val="0"/>
              </a:spcBef>
              <a:defRPr sz="1400" b="0">
                <a:solidFill>
                  <a:schemeClr val="tx1"/>
                </a:solidFill>
              </a:defRPr>
            </a:lvl3pPr>
            <a:lvl4pPr marL="548640" indent="-182880">
              <a:spcBef>
                <a:spcPts val="0"/>
              </a:spcBef>
              <a:defRPr sz="1400" b="0">
                <a:solidFill>
                  <a:schemeClr val="tx1"/>
                </a:solidFill>
              </a:defRPr>
            </a:lvl4pPr>
            <a:lvl5pPr marL="731520" indent="-182880">
              <a:spcBef>
                <a:spcPts val="0"/>
              </a:spcBef>
              <a:defRPr sz="1400" b="0">
                <a:solidFill>
                  <a:schemeClr val="tx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cxnSp>
        <p:nvCxnSpPr>
          <p:cNvPr id="12" name="Straight Connector 11"/>
          <p:cNvCxnSpPr/>
          <p:nvPr userDrawn="1"/>
        </p:nvCxnSpPr>
        <p:spPr>
          <a:xfrm flipV="1">
            <a:off x="4632452" y="1463066"/>
            <a:ext cx="4041648" cy="35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77666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doughnut x 6">
    <p:spTree>
      <p:nvGrpSpPr>
        <p:cNvPr id="1" name=""/>
        <p:cNvGrpSpPr/>
        <p:nvPr/>
      </p:nvGrpSpPr>
      <p:grpSpPr>
        <a:xfrm>
          <a:off x="0" y="0"/>
          <a:ext cx="0" cy="0"/>
          <a:chOff x="0" y="0"/>
          <a:chExt cx="0" cy="0"/>
        </a:xfrm>
      </p:grpSpPr>
      <p:sp>
        <p:nvSpPr>
          <p:cNvPr id="3" name="Rectangle 2"/>
          <p:cNvSpPr/>
          <p:nvPr userDrawn="1"/>
        </p:nvSpPr>
        <p:spPr>
          <a:xfrm>
            <a:off x="469899" y="1469230"/>
            <a:ext cx="8202613" cy="44711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EEC37C6-AC39-4A6B-A75F-F9CDDE8B5287}" type="slidenum">
              <a:rPr lang="en-GB" smtClean="0"/>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
        <p:nvSpPr>
          <p:cNvPr id="9" name="Chart Placeholder 8"/>
          <p:cNvSpPr>
            <a:spLocks noGrp="1"/>
          </p:cNvSpPr>
          <p:nvPr>
            <p:ph type="chart" sz="quarter" idx="13"/>
          </p:nvPr>
        </p:nvSpPr>
        <p:spPr>
          <a:xfrm>
            <a:off x="526098" y="1733313"/>
            <a:ext cx="1920240" cy="1920240"/>
          </a:xfrm>
        </p:spPr>
        <p:txBody>
          <a:bodyPr anchor="ctr"/>
          <a:lstStyle>
            <a:lvl1pPr>
              <a:defRPr sz="1000"/>
            </a:lvl1pPr>
          </a:lstStyle>
          <a:p>
            <a:r>
              <a:rPr lang="de-DE" smtClean="0"/>
              <a:t>Diagramm durch Klicken auf Symbol hinzufügen</a:t>
            </a:r>
            <a:endParaRPr lang="en-GB" dirty="0"/>
          </a:p>
        </p:txBody>
      </p:sp>
      <p:sp>
        <p:nvSpPr>
          <p:cNvPr id="19" name="Chart Placeholder 8"/>
          <p:cNvSpPr>
            <a:spLocks noGrp="1"/>
          </p:cNvSpPr>
          <p:nvPr>
            <p:ph type="chart" sz="quarter" idx="18"/>
          </p:nvPr>
        </p:nvSpPr>
        <p:spPr>
          <a:xfrm>
            <a:off x="2576513" y="1733313"/>
            <a:ext cx="1920240" cy="1920240"/>
          </a:xfrm>
        </p:spPr>
        <p:txBody>
          <a:bodyPr anchor="ctr"/>
          <a:lstStyle>
            <a:lvl1pPr>
              <a:defRPr sz="1000"/>
            </a:lvl1pPr>
          </a:lstStyle>
          <a:p>
            <a:r>
              <a:rPr lang="de-DE" smtClean="0"/>
              <a:t>Diagramm durch Klicken auf Symbol hinzufügen</a:t>
            </a:r>
            <a:endParaRPr lang="en-GB" dirty="0"/>
          </a:p>
        </p:txBody>
      </p:sp>
      <p:sp>
        <p:nvSpPr>
          <p:cNvPr id="21" name="Chart Placeholder 8"/>
          <p:cNvSpPr>
            <a:spLocks noGrp="1"/>
          </p:cNvSpPr>
          <p:nvPr>
            <p:ph type="chart" sz="quarter" idx="20"/>
          </p:nvPr>
        </p:nvSpPr>
        <p:spPr>
          <a:xfrm>
            <a:off x="4632325" y="1733313"/>
            <a:ext cx="3261995" cy="1920240"/>
          </a:xfrm>
        </p:spPr>
        <p:txBody>
          <a:bodyPr anchor="ctr"/>
          <a:lstStyle>
            <a:lvl1pPr>
              <a:defRPr sz="1000"/>
            </a:lvl1pPr>
          </a:lstStyle>
          <a:p>
            <a:r>
              <a:rPr lang="de-DE" smtClean="0"/>
              <a:t>Diagramm durch Klicken auf Symbol hinzufügen</a:t>
            </a:r>
            <a:endParaRPr lang="en-GB" dirty="0"/>
          </a:p>
        </p:txBody>
      </p:sp>
      <p:sp>
        <p:nvSpPr>
          <p:cNvPr id="26" name="Chart Placeholder 8"/>
          <p:cNvSpPr>
            <a:spLocks noGrp="1"/>
          </p:cNvSpPr>
          <p:nvPr>
            <p:ph type="chart" sz="quarter" idx="25"/>
          </p:nvPr>
        </p:nvSpPr>
        <p:spPr>
          <a:xfrm>
            <a:off x="524128" y="3819322"/>
            <a:ext cx="1920240" cy="1920240"/>
          </a:xfrm>
        </p:spPr>
        <p:txBody>
          <a:bodyPr anchor="ctr"/>
          <a:lstStyle>
            <a:lvl1pPr>
              <a:defRPr sz="1000"/>
            </a:lvl1pPr>
          </a:lstStyle>
          <a:p>
            <a:r>
              <a:rPr lang="de-DE" smtClean="0"/>
              <a:t>Diagramm durch Klicken auf Symbol hinzufügen</a:t>
            </a:r>
            <a:endParaRPr lang="en-GB" dirty="0"/>
          </a:p>
        </p:txBody>
      </p:sp>
      <p:sp>
        <p:nvSpPr>
          <p:cNvPr id="27" name="Chart Placeholder 8"/>
          <p:cNvSpPr>
            <a:spLocks noGrp="1"/>
          </p:cNvSpPr>
          <p:nvPr>
            <p:ph type="chart" sz="quarter" idx="26"/>
          </p:nvPr>
        </p:nvSpPr>
        <p:spPr>
          <a:xfrm>
            <a:off x="2576513" y="3819322"/>
            <a:ext cx="1920240" cy="1920240"/>
          </a:xfrm>
        </p:spPr>
        <p:txBody>
          <a:bodyPr anchor="ctr"/>
          <a:lstStyle>
            <a:lvl1pPr>
              <a:defRPr sz="1000"/>
            </a:lvl1pPr>
          </a:lstStyle>
          <a:p>
            <a:r>
              <a:rPr lang="de-DE" smtClean="0"/>
              <a:t>Diagramm durch Klicken auf Symbol hinzufügen</a:t>
            </a:r>
            <a:endParaRPr lang="en-GB" dirty="0"/>
          </a:p>
        </p:txBody>
      </p:sp>
      <p:sp>
        <p:nvSpPr>
          <p:cNvPr id="28" name="Chart Placeholder 8"/>
          <p:cNvSpPr>
            <a:spLocks noGrp="1"/>
          </p:cNvSpPr>
          <p:nvPr>
            <p:ph type="chart" sz="quarter" idx="27"/>
          </p:nvPr>
        </p:nvSpPr>
        <p:spPr>
          <a:xfrm>
            <a:off x="4632325" y="3819322"/>
            <a:ext cx="3261995" cy="1920240"/>
          </a:xfrm>
        </p:spPr>
        <p:txBody>
          <a:bodyPr anchor="ctr"/>
          <a:lstStyle>
            <a:lvl1pPr>
              <a:defRPr sz="1000"/>
            </a:lvl1pPr>
          </a:lstStyle>
          <a:p>
            <a:r>
              <a:rPr lang="de-DE" smtClean="0"/>
              <a:t>Diagramm durch Klicken auf Symbol hinzufügen</a:t>
            </a:r>
            <a:endParaRPr lang="en-GB" dirty="0"/>
          </a:p>
        </p:txBody>
      </p:sp>
      <p:sp>
        <p:nvSpPr>
          <p:cNvPr id="29" name="Text Placeholder 24"/>
          <p:cNvSpPr>
            <a:spLocks noGrp="1"/>
          </p:cNvSpPr>
          <p:nvPr>
            <p:ph type="body" sz="quarter" idx="28"/>
          </p:nvPr>
        </p:nvSpPr>
        <p:spPr>
          <a:xfrm>
            <a:off x="466344" y="1508760"/>
            <a:ext cx="1978024" cy="269874"/>
          </a:xfrm>
        </p:spPr>
        <p:txBody>
          <a:bodyPr lIns="18288"/>
          <a:lstStyle>
            <a:lvl1pPr>
              <a:spcBef>
                <a:spcPts val="0"/>
              </a:spcBef>
              <a:defRPr sz="1000"/>
            </a:lvl1pPr>
            <a:lvl2pPr>
              <a:spcBef>
                <a:spcPts val="0"/>
              </a:spcBef>
              <a:defRPr sz="1000"/>
            </a:lvl2pPr>
            <a:lvl3pPr marL="137160" indent="-137160">
              <a:spcBef>
                <a:spcPts val="0"/>
              </a:spcBef>
              <a:defRPr sz="1000"/>
            </a:lvl3pPr>
            <a:lvl4pPr marL="274320" indent="-137160">
              <a:defRPr sz="1000"/>
            </a:lvl4pPr>
            <a:lvl5pPr marL="411480" indent="-137160">
              <a:defRPr sz="1000"/>
            </a:lvl5pPr>
          </a:lstStyle>
          <a:p>
            <a:pPr lvl="0"/>
            <a:r>
              <a:rPr lang="de-DE" smtClean="0"/>
              <a:t>Textmasterformat bearbeiten</a:t>
            </a:r>
          </a:p>
        </p:txBody>
      </p:sp>
      <p:sp>
        <p:nvSpPr>
          <p:cNvPr id="34" name="Text Placeholder 24"/>
          <p:cNvSpPr>
            <a:spLocks noGrp="1"/>
          </p:cNvSpPr>
          <p:nvPr>
            <p:ph type="body" sz="quarter" idx="29"/>
          </p:nvPr>
        </p:nvSpPr>
        <p:spPr>
          <a:xfrm>
            <a:off x="2576513" y="1508760"/>
            <a:ext cx="1978024" cy="269874"/>
          </a:xfrm>
        </p:spPr>
        <p:txBody>
          <a:bodyPr lIns="18288"/>
          <a:lstStyle>
            <a:lvl1pPr>
              <a:spcBef>
                <a:spcPts val="0"/>
              </a:spcBef>
              <a:defRPr sz="1000"/>
            </a:lvl1pPr>
            <a:lvl2pPr>
              <a:spcBef>
                <a:spcPts val="0"/>
              </a:spcBef>
              <a:defRPr sz="1000"/>
            </a:lvl2pPr>
            <a:lvl3pPr marL="137160" indent="-137160">
              <a:spcBef>
                <a:spcPts val="0"/>
              </a:spcBef>
              <a:defRPr sz="1000"/>
            </a:lvl3pPr>
            <a:lvl4pPr marL="274320" indent="-137160">
              <a:defRPr sz="1000"/>
            </a:lvl4pPr>
            <a:lvl5pPr marL="411480" indent="-137160">
              <a:defRPr sz="1000"/>
            </a:lvl5pPr>
          </a:lstStyle>
          <a:p>
            <a:pPr lvl="0"/>
            <a:r>
              <a:rPr lang="de-DE" smtClean="0"/>
              <a:t>Textmasterformat bearbeiten</a:t>
            </a:r>
          </a:p>
        </p:txBody>
      </p:sp>
      <p:sp>
        <p:nvSpPr>
          <p:cNvPr id="35" name="Text Placeholder 24"/>
          <p:cNvSpPr>
            <a:spLocks noGrp="1"/>
          </p:cNvSpPr>
          <p:nvPr>
            <p:ph type="body" sz="quarter" idx="30"/>
          </p:nvPr>
        </p:nvSpPr>
        <p:spPr>
          <a:xfrm>
            <a:off x="4632325" y="1508760"/>
            <a:ext cx="1978024" cy="269874"/>
          </a:xfrm>
        </p:spPr>
        <p:txBody>
          <a:bodyPr lIns="18288"/>
          <a:lstStyle>
            <a:lvl1pPr>
              <a:spcBef>
                <a:spcPts val="0"/>
              </a:spcBef>
              <a:defRPr sz="1000"/>
            </a:lvl1pPr>
            <a:lvl2pPr>
              <a:spcBef>
                <a:spcPts val="0"/>
              </a:spcBef>
              <a:defRPr sz="1000"/>
            </a:lvl2pPr>
            <a:lvl3pPr marL="137160" indent="-137160">
              <a:spcBef>
                <a:spcPts val="0"/>
              </a:spcBef>
              <a:defRPr sz="1000"/>
            </a:lvl3pPr>
            <a:lvl4pPr marL="274320" indent="-137160">
              <a:defRPr sz="1000"/>
            </a:lvl4pPr>
            <a:lvl5pPr marL="411480" indent="-137160">
              <a:defRPr sz="1000"/>
            </a:lvl5pPr>
          </a:lstStyle>
          <a:p>
            <a:pPr lvl="0"/>
            <a:r>
              <a:rPr lang="de-DE" smtClean="0"/>
              <a:t>Textmasterformat bearbeiten</a:t>
            </a:r>
          </a:p>
        </p:txBody>
      </p:sp>
      <p:sp>
        <p:nvSpPr>
          <p:cNvPr id="36" name="Text Placeholder 24"/>
          <p:cNvSpPr>
            <a:spLocks noGrp="1"/>
          </p:cNvSpPr>
          <p:nvPr>
            <p:ph type="body" sz="quarter" idx="31"/>
          </p:nvPr>
        </p:nvSpPr>
        <p:spPr>
          <a:xfrm>
            <a:off x="6709569" y="1733313"/>
            <a:ext cx="1962943" cy="269874"/>
          </a:xfrm>
        </p:spPr>
        <p:txBody>
          <a:bodyPr/>
          <a:lstStyle>
            <a:lvl1pPr>
              <a:spcBef>
                <a:spcPts val="0"/>
              </a:spcBef>
              <a:defRPr sz="1000"/>
            </a:lvl1pPr>
            <a:lvl2pPr>
              <a:spcBef>
                <a:spcPts val="0"/>
              </a:spcBef>
              <a:defRPr sz="1000"/>
            </a:lvl2pPr>
            <a:lvl3pPr marL="137160" indent="-137160">
              <a:spcBef>
                <a:spcPts val="0"/>
              </a:spcBef>
              <a:defRPr sz="1000"/>
            </a:lvl3pPr>
            <a:lvl4pPr marL="274320" indent="-137160">
              <a:defRPr sz="1000"/>
            </a:lvl4pPr>
            <a:lvl5pPr marL="411480" indent="-137160">
              <a:defRPr sz="1000"/>
            </a:lvl5pPr>
          </a:lstStyle>
          <a:p>
            <a:pPr lvl="0"/>
            <a:r>
              <a:rPr lang="de-DE" smtClean="0"/>
              <a:t>Textmasterformat bearbeiten</a:t>
            </a:r>
          </a:p>
        </p:txBody>
      </p:sp>
      <p:sp>
        <p:nvSpPr>
          <p:cNvPr id="37" name="Text Placeholder 24"/>
          <p:cNvSpPr>
            <a:spLocks noGrp="1"/>
          </p:cNvSpPr>
          <p:nvPr>
            <p:ph type="body" sz="quarter" idx="32"/>
          </p:nvPr>
        </p:nvSpPr>
        <p:spPr>
          <a:xfrm>
            <a:off x="6709569" y="3819322"/>
            <a:ext cx="1978024" cy="269874"/>
          </a:xfrm>
        </p:spPr>
        <p:txBody>
          <a:bodyPr/>
          <a:lstStyle>
            <a:lvl1pPr>
              <a:spcBef>
                <a:spcPts val="0"/>
              </a:spcBef>
              <a:defRPr sz="1000"/>
            </a:lvl1pPr>
            <a:lvl2pPr>
              <a:spcBef>
                <a:spcPts val="0"/>
              </a:spcBef>
              <a:defRPr sz="1000"/>
            </a:lvl2pPr>
            <a:lvl3pPr marL="137160" indent="-137160">
              <a:spcBef>
                <a:spcPts val="0"/>
              </a:spcBef>
              <a:defRPr sz="1000"/>
            </a:lvl3pPr>
            <a:lvl4pPr marL="274320" indent="-137160">
              <a:defRPr sz="1000"/>
            </a:lvl4pPr>
            <a:lvl5pPr marL="411480" indent="-137160">
              <a:defRPr sz="1000"/>
            </a:lvl5pPr>
          </a:lstStyle>
          <a:p>
            <a:pPr lvl="0"/>
            <a:r>
              <a:rPr lang="de-DE" smtClean="0"/>
              <a:t>Textmasterformat bearbeiten</a:t>
            </a:r>
          </a:p>
        </p:txBody>
      </p:sp>
      <p:sp>
        <p:nvSpPr>
          <p:cNvPr id="39" name="Text Placeholder 10"/>
          <p:cNvSpPr>
            <a:spLocks noGrp="1"/>
          </p:cNvSpPr>
          <p:nvPr>
            <p:ph type="body" sz="quarter" idx="14" hasCustomPrompt="1"/>
          </p:nvPr>
        </p:nvSpPr>
        <p:spPr>
          <a:xfrm>
            <a:off x="457200" y="5940425"/>
            <a:ext cx="6870700" cy="487807"/>
          </a:xfrm>
        </p:spPr>
        <p:txBody>
          <a:bodyPr anchor="b" anchorCtr="0">
            <a:noAutofit/>
          </a:bodyPr>
          <a:lstStyle>
            <a:lvl1pPr marL="114300" indent="-114300">
              <a:spcBef>
                <a:spcPts val="0"/>
              </a:spcBef>
              <a:tabLst>
                <a:tab pos="114300" algn="l"/>
              </a:tabLst>
              <a:defRPr sz="800" b="0">
                <a:solidFill>
                  <a:schemeClr val="tx1"/>
                </a:solidFill>
              </a:defRPr>
            </a:lvl1pPr>
          </a:lstStyle>
          <a:p>
            <a:pPr lvl="0"/>
            <a:r>
              <a:rPr lang="en-US" dirty="0" smtClean="0"/>
              <a:t>Source: set in 8pt</a:t>
            </a:r>
            <a:endParaRPr lang="en-GB" dirty="0"/>
          </a:p>
        </p:txBody>
      </p:sp>
      <p:cxnSp>
        <p:nvCxnSpPr>
          <p:cNvPr id="23" name="Straight Connector 22"/>
          <p:cNvCxnSpPr/>
          <p:nvPr userDrawn="1"/>
        </p:nvCxnSpPr>
        <p:spPr>
          <a:xfrm>
            <a:off x="469900" y="1463633"/>
            <a:ext cx="820261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47572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low ch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de-DE" smtClean="0"/>
              <a:t>Titelmasterformat durch Klicken bearbeiten</a:t>
            </a:r>
            <a:endParaRPr lang="en-GB" dirty="0"/>
          </a:p>
        </p:txBody>
      </p:sp>
      <p:sp>
        <p:nvSpPr>
          <p:cNvPr id="3" name="Content Placeholder 2"/>
          <p:cNvSpPr>
            <a:spLocks noGrp="1"/>
          </p:cNvSpPr>
          <p:nvPr>
            <p:ph idx="1"/>
          </p:nvPr>
        </p:nvSpPr>
        <p:spPr>
          <a:xfrm>
            <a:off x="469899" y="1842149"/>
            <a:ext cx="6135689" cy="4098276"/>
          </a:xfrm>
        </p:spPr>
        <p:txBody>
          <a:bodyPr numCol="1">
            <a:normAutofit/>
          </a:bodyPr>
          <a:lstStyle>
            <a:lvl1pPr marL="0" indent="0">
              <a:spcBef>
                <a:spcPts val="1600"/>
              </a:spcBef>
              <a:buFontTx/>
              <a:buNone/>
              <a:tabLst>
                <a:tab pos="114300" algn="l"/>
              </a:tabLst>
              <a:defRPr sz="1400" b="0">
                <a:solidFill>
                  <a:schemeClr val="tx1"/>
                </a:solidFill>
              </a:defRPr>
            </a:lvl1pPr>
            <a:lvl2pPr marL="0" indent="-182880">
              <a:spcBef>
                <a:spcPts val="1600"/>
              </a:spcBef>
              <a:defRPr sz="1400" b="0">
                <a:solidFill>
                  <a:schemeClr val="tx1"/>
                </a:solidFill>
              </a:defRPr>
            </a:lvl2pPr>
            <a:lvl3pPr marL="365760" indent="-182880">
              <a:spcBef>
                <a:spcPts val="0"/>
              </a:spcBef>
              <a:defRPr sz="1400" b="0">
                <a:solidFill>
                  <a:schemeClr val="tx1"/>
                </a:solidFill>
              </a:defRPr>
            </a:lvl3pPr>
            <a:lvl4pPr marL="548640" indent="-182880">
              <a:spcBef>
                <a:spcPts val="0"/>
              </a:spcBef>
              <a:defRPr sz="1400" b="0">
                <a:solidFill>
                  <a:schemeClr val="tx1"/>
                </a:solidFill>
              </a:defRPr>
            </a:lvl4pPr>
            <a:lvl5pPr marL="731520" indent="-182880">
              <a:spcBef>
                <a:spcPts val="0"/>
              </a:spcBef>
              <a:defRPr sz="1400" b="0">
                <a:solidFill>
                  <a:schemeClr val="tx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EEC37C6-AC39-4A6B-A75F-F9CDDE8B5287}" type="slidenum">
              <a:rPr lang="en-GB" smtClean="0"/>
              <a:pPr/>
              <a:t>‹#›</a:t>
            </a:fld>
            <a:endParaRPr lang="en-GB" dirty="0"/>
          </a:p>
        </p:txBody>
      </p:sp>
      <p:sp>
        <p:nvSpPr>
          <p:cNvPr id="11" name="Text Placeholder 10"/>
          <p:cNvSpPr>
            <a:spLocks noGrp="1"/>
          </p:cNvSpPr>
          <p:nvPr>
            <p:ph type="body" sz="quarter" idx="13"/>
          </p:nvPr>
        </p:nvSpPr>
        <p:spPr>
          <a:xfrm>
            <a:off x="457200" y="1508760"/>
            <a:ext cx="6148388" cy="281673"/>
          </a:xfrm>
        </p:spPr>
        <p:txBody>
          <a:bodyPr lIns="18288" tIns="0">
            <a:noAutofit/>
          </a:bodyPr>
          <a:lstStyle>
            <a:lvl1pPr>
              <a:spcBef>
                <a:spcPts val="0"/>
              </a:spcBef>
              <a:defRPr sz="1000">
                <a:solidFill>
                  <a:schemeClr val="tx1"/>
                </a:solidFill>
              </a:defRPr>
            </a:lvl1pPr>
          </a:lstStyle>
          <a:p>
            <a:pPr lvl="0"/>
            <a:r>
              <a:rPr lang="de-DE" smtClean="0"/>
              <a:t>Textmasterformat bearbeiten</a:t>
            </a:r>
          </a:p>
        </p:txBody>
      </p:sp>
      <p:sp>
        <p:nvSpPr>
          <p:cNvPr id="14" name="Text Placeholder 10"/>
          <p:cNvSpPr>
            <a:spLocks noGrp="1"/>
          </p:cNvSpPr>
          <p:nvPr>
            <p:ph type="body" sz="quarter" idx="14" hasCustomPrompt="1"/>
          </p:nvPr>
        </p:nvSpPr>
        <p:spPr>
          <a:xfrm>
            <a:off x="457200" y="5940425"/>
            <a:ext cx="6870700" cy="487807"/>
          </a:xfrm>
        </p:spPr>
        <p:txBody>
          <a:bodyPr anchor="b" anchorCtr="0">
            <a:noAutofit/>
          </a:bodyPr>
          <a:lstStyle>
            <a:lvl1pPr marL="114300" indent="-114300">
              <a:spcBef>
                <a:spcPts val="0"/>
              </a:spcBef>
              <a:tabLst>
                <a:tab pos="114300" algn="l"/>
              </a:tabLst>
              <a:defRPr sz="800" b="0">
                <a:solidFill>
                  <a:schemeClr val="tx1"/>
                </a:solidFill>
              </a:defRPr>
            </a:lvl1pPr>
          </a:lstStyle>
          <a:p>
            <a:pPr lvl="0"/>
            <a:r>
              <a:rPr lang="en-US" dirty="0" smtClean="0"/>
              <a:t>Source: set in 8pt</a:t>
            </a:r>
            <a:endParaRPr lang="en-GB" dirty="0"/>
          </a:p>
        </p:txBody>
      </p:sp>
      <p:sp>
        <p:nvSpPr>
          <p:cNvPr id="17" name="Content Placeholder 2"/>
          <p:cNvSpPr>
            <a:spLocks noGrp="1"/>
          </p:cNvSpPr>
          <p:nvPr>
            <p:ph idx="15"/>
          </p:nvPr>
        </p:nvSpPr>
        <p:spPr>
          <a:xfrm>
            <a:off x="6707188" y="1489076"/>
            <a:ext cx="1965326" cy="4451349"/>
          </a:xfrm>
        </p:spPr>
        <p:txBody>
          <a:bodyPr numCol="1">
            <a:normAutofit/>
          </a:bodyPr>
          <a:lstStyle>
            <a:lvl1pPr marL="0" indent="0">
              <a:spcBef>
                <a:spcPts val="1200"/>
              </a:spcBef>
              <a:buFontTx/>
              <a:buNone/>
              <a:tabLst>
                <a:tab pos="114300" algn="l"/>
              </a:tabLst>
              <a:defRPr sz="3200" b="1">
                <a:solidFill>
                  <a:schemeClr val="tx1"/>
                </a:solidFill>
              </a:defRPr>
            </a:lvl1pPr>
            <a:lvl2pPr marL="137160" indent="-137160">
              <a:spcBef>
                <a:spcPts val="1200"/>
              </a:spcBef>
              <a:buFont typeface="Wingdings" pitchFamily="2" charset="2"/>
              <a:buChar char="§"/>
              <a:defRPr sz="1000" b="0">
                <a:solidFill>
                  <a:schemeClr val="tx1"/>
                </a:solidFill>
              </a:defRPr>
            </a:lvl2pPr>
            <a:lvl3pPr marL="274320" indent="-137160">
              <a:spcBef>
                <a:spcPts val="0"/>
              </a:spcBef>
              <a:defRPr sz="1000" b="0">
                <a:solidFill>
                  <a:schemeClr val="tx1"/>
                </a:solidFill>
              </a:defRPr>
            </a:lvl3pPr>
            <a:lvl4pPr marL="411480" indent="-137160">
              <a:spcBef>
                <a:spcPts val="0"/>
              </a:spcBef>
              <a:defRPr sz="1000" b="0">
                <a:solidFill>
                  <a:schemeClr val="tx1"/>
                </a:solidFill>
              </a:defRPr>
            </a:lvl4pPr>
            <a:lvl5pPr marL="548640" indent="-137160">
              <a:spcBef>
                <a:spcPts val="0"/>
              </a:spcBef>
              <a:defRPr sz="1000" b="0">
                <a:solidFill>
                  <a:schemeClr val="tx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cxnSp>
        <p:nvCxnSpPr>
          <p:cNvPr id="8" name="Straight Connector 7"/>
          <p:cNvCxnSpPr/>
          <p:nvPr userDrawn="1"/>
        </p:nvCxnSpPr>
        <p:spPr>
          <a:xfrm>
            <a:off x="469899" y="1498600"/>
            <a:ext cx="613568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9836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ography four 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EEC37C6-AC39-4A6B-A75F-F9CDDE8B5287}" type="slidenum">
              <a:rPr lang="en-GB" smtClean="0"/>
              <a:pPr/>
              <a:t>‹#›</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
        <p:nvSpPr>
          <p:cNvPr id="13" name="Picture Placeholder 12"/>
          <p:cNvSpPr>
            <a:spLocks noGrp="1"/>
          </p:cNvSpPr>
          <p:nvPr>
            <p:ph type="pic" sz="quarter" idx="16"/>
          </p:nvPr>
        </p:nvSpPr>
        <p:spPr>
          <a:xfrm>
            <a:off x="457200" y="1489075"/>
            <a:ext cx="1976438" cy="2238375"/>
          </a:xfrm>
        </p:spPr>
        <p:txBody>
          <a:bodyPr/>
          <a:lstStyle>
            <a:lvl1pPr>
              <a:defRPr sz="1000"/>
            </a:lvl1pPr>
          </a:lstStyle>
          <a:p>
            <a:r>
              <a:rPr lang="de-DE" smtClean="0"/>
              <a:t>Bild durch Klicken auf Symbol hinzufügen</a:t>
            </a:r>
            <a:endParaRPr lang="en-GB" dirty="0"/>
          </a:p>
        </p:txBody>
      </p:sp>
      <p:sp>
        <p:nvSpPr>
          <p:cNvPr id="18" name="Picture Placeholder 12"/>
          <p:cNvSpPr>
            <a:spLocks noGrp="1"/>
          </p:cNvSpPr>
          <p:nvPr>
            <p:ph type="pic" sz="quarter" idx="18"/>
          </p:nvPr>
        </p:nvSpPr>
        <p:spPr>
          <a:xfrm>
            <a:off x="2536825" y="1489075"/>
            <a:ext cx="1976438" cy="2238375"/>
          </a:xfrm>
        </p:spPr>
        <p:txBody>
          <a:bodyPr/>
          <a:lstStyle>
            <a:lvl1pPr>
              <a:defRPr sz="1000"/>
            </a:lvl1pPr>
          </a:lstStyle>
          <a:p>
            <a:r>
              <a:rPr lang="de-DE" smtClean="0"/>
              <a:t>Bild durch Klicken auf Symbol hinzufügen</a:t>
            </a:r>
            <a:endParaRPr lang="en-GB" dirty="0"/>
          </a:p>
        </p:txBody>
      </p:sp>
      <p:sp>
        <p:nvSpPr>
          <p:cNvPr id="20" name="Picture Placeholder 12"/>
          <p:cNvSpPr>
            <a:spLocks noGrp="1"/>
          </p:cNvSpPr>
          <p:nvPr>
            <p:ph type="pic" sz="quarter" idx="20"/>
          </p:nvPr>
        </p:nvSpPr>
        <p:spPr>
          <a:xfrm>
            <a:off x="4616450" y="1489075"/>
            <a:ext cx="1976438" cy="2238375"/>
          </a:xfrm>
        </p:spPr>
        <p:txBody>
          <a:bodyPr/>
          <a:lstStyle>
            <a:lvl1pPr>
              <a:defRPr sz="1000"/>
            </a:lvl1pPr>
          </a:lstStyle>
          <a:p>
            <a:r>
              <a:rPr lang="de-DE" smtClean="0"/>
              <a:t>Bild durch Klicken auf Symbol hinzufügen</a:t>
            </a:r>
            <a:endParaRPr lang="en-GB" dirty="0"/>
          </a:p>
        </p:txBody>
      </p:sp>
      <p:sp>
        <p:nvSpPr>
          <p:cNvPr id="22" name="Picture Placeholder 12"/>
          <p:cNvSpPr>
            <a:spLocks noGrp="1"/>
          </p:cNvSpPr>
          <p:nvPr>
            <p:ph type="pic" sz="quarter" idx="22"/>
          </p:nvPr>
        </p:nvSpPr>
        <p:spPr>
          <a:xfrm>
            <a:off x="6696075" y="1489075"/>
            <a:ext cx="1976438" cy="2238375"/>
          </a:xfrm>
        </p:spPr>
        <p:txBody>
          <a:bodyPr/>
          <a:lstStyle>
            <a:lvl1pPr>
              <a:defRPr sz="1000"/>
            </a:lvl1pPr>
          </a:lstStyle>
          <a:p>
            <a:r>
              <a:rPr lang="de-DE" smtClean="0"/>
              <a:t>Bild durch Klicken auf Symbol hinzufügen</a:t>
            </a:r>
            <a:endParaRPr lang="en-GB" dirty="0"/>
          </a:p>
        </p:txBody>
      </p:sp>
      <p:sp>
        <p:nvSpPr>
          <p:cNvPr id="26" name="Text Placeholder 24"/>
          <p:cNvSpPr>
            <a:spLocks noGrp="1"/>
          </p:cNvSpPr>
          <p:nvPr>
            <p:ph type="body" sz="quarter" idx="24"/>
          </p:nvPr>
        </p:nvSpPr>
        <p:spPr>
          <a:xfrm>
            <a:off x="457200" y="3797300"/>
            <a:ext cx="1974850" cy="2143125"/>
          </a:xfrm>
        </p:spPr>
        <p:txBody>
          <a:bodyPr/>
          <a:lstStyle>
            <a:lvl1pPr>
              <a:spcBef>
                <a:spcPts val="0"/>
              </a:spcBef>
              <a:defRPr sz="1000"/>
            </a:lvl1pPr>
            <a:lvl2pPr marL="137160" indent="-137160">
              <a:spcBef>
                <a:spcPts val="0"/>
              </a:spcBef>
              <a:defRPr sz="1000"/>
            </a:lvl2pPr>
            <a:lvl3pPr marL="274320" indent="-137160">
              <a:spcBef>
                <a:spcPts val="0"/>
              </a:spcBef>
              <a:defRPr sz="1000"/>
            </a:lvl3pPr>
            <a:lvl4pPr marL="411480" indent="-137160">
              <a:defRPr sz="1000"/>
            </a:lvl4pPr>
            <a:lvl5pPr marL="548640" indent="-137160">
              <a:defRPr sz="1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15" name="Text Placeholder 24"/>
          <p:cNvSpPr>
            <a:spLocks noGrp="1"/>
          </p:cNvSpPr>
          <p:nvPr>
            <p:ph type="body" sz="quarter" idx="25"/>
          </p:nvPr>
        </p:nvSpPr>
        <p:spPr>
          <a:xfrm>
            <a:off x="2536825" y="3797300"/>
            <a:ext cx="1974850" cy="2143125"/>
          </a:xfrm>
        </p:spPr>
        <p:txBody>
          <a:bodyPr/>
          <a:lstStyle>
            <a:lvl1pPr>
              <a:spcBef>
                <a:spcPts val="0"/>
              </a:spcBef>
              <a:defRPr sz="1000"/>
            </a:lvl1pPr>
            <a:lvl2pPr marL="137160" indent="-137160">
              <a:spcBef>
                <a:spcPts val="0"/>
              </a:spcBef>
              <a:defRPr sz="1000"/>
            </a:lvl2pPr>
            <a:lvl3pPr marL="274320" indent="-137160">
              <a:spcBef>
                <a:spcPts val="0"/>
              </a:spcBef>
              <a:defRPr sz="1000"/>
            </a:lvl3pPr>
            <a:lvl4pPr marL="411480" indent="-137160">
              <a:defRPr sz="1000"/>
            </a:lvl4pPr>
            <a:lvl5pPr marL="548640" indent="-137160">
              <a:defRPr sz="1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16" name="Text Placeholder 24"/>
          <p:cNvSpPr>
            <a:spLocks noGrp="1"/>
          </p:cNvSpPr>
          <p:nvPr>
            <p:ph type="body" sz="quarter" idx="26"/>
          </p:nvPr>
        </p:nvSpPr>
        <p:spPr>
          <a:xfrm>
            <a:off x="4618038" y="3797300"/>
            <a:ext cx="1974850" cy="2143125"/>
          </a:xfrm>
        </p:spPr>
        <p:txBody>
          <a:bodyPr/>
          <a:lstStyle>
            <a:lvl1pPr>
              <a:spcBef>
                <a:spcPts val="0"/>
              </a:spcBef>
              <a:defRPr sz="1000"/>
            </a:lvl1pPr>
            <a:lvl2pPr marL="137160" indent="-137160">
              <a:spcBef>
                <a:spcPts val="0"/>
              </a:spcBef>
              <a:defRPr sz="1000"/>
            </a:lvl2pPr>
            <a:lvl3pPr marL="274320" indent="-137160">
              <a:spcBef>
                <a:spcPts val="0"/>
              </a:spcBef>
              <a:defRPr sz="1000"/>
            </a:lvl3pPr>
            <a:lvl4pPr marL="411480" indent="-137160">
              <a:defRPr sz="1000"/>
            </a:lvl4pPr>
            <a:lvl5pPr marL="548640" indent="-137160">
              <a:defRPr sz="1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17" name="Text Placeholder 24"/>
          <p:cNvSpPr>
            <a:spLocks noGrp="1"/>
          </p:cNvSpPr>
          <p:nvPr>
            <p:ph type="body" sz="quarter" idx="27"/>
          </p:nvPr>
        </p:nvSpPr>
        <p:spPr>
          <a:xfrm>
            <a:off x="6696075" y="3797300"/>
            <a:ext cx="1974850" cy="2143125"/>
          </a:xfrm>
        </p:spPr>
        <p:txBody>
          <a:bodyPr/>
          <a:lstStyle>
            <a:lvl1pPr>
              <a:spcBef>
                <a:spcPts val="0"/>
              </a:spcBef>
              <a:defRPr sz="1000"/>
            </a:lvl1pPr>
            <a:lvl2pPr marL="137160" indent="-137160">
              <a:spcBef>
                <a:spcPts val="0"/>
              </a:spcBef>
              <a:defRPr sz="1000"/>
            </a:lvl2pPr>
            <a:lvl3pPr marL="274320" indent="-137160">
              <a:spcBef>
                <a:spcPts val="0"/>
              </a:spcBef>
              <a:defRPr sz="1000"/>
            </a:lvl3pPr>
            <a:lvl4pPr marL="411480" indent="-137160">
              <a:defRPr sz="1000"/>
            </a:lvl4pPr>
            <a:lvl5pPr marL="548640" indent="-137160">
              <a:defRPr sz="1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Tree>
    <p:extLst>
      <p:ext uri="{BB962C8B-B14F-4D97-AF65-F5344CB8AC3E}">
        <p14:creationId xmlns:p14="http://schemas.microsoft.com/office/powerpoint/2010/main" val="192344667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graphy six u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EEC37C6-AC39-4A6B-A75F-F9CDDE8B5287}" type="slidenum">
              <a:rPr lang="en-GB" smtClean="0"/>
              <a:pPr/>
              <a:t>‹#›</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
        <p:nvSpPr>
          <p:cNvPr id="13" name="Picture Placeholder 12"/>
          <p:cNvSpPr>
            <a:spLocks noGrp="1"/>
          </p:cNvSpPr>
          <p:nvPr>
            <p:ph type="pic" sz="quarter" idx="16"/>
          </p:nvPr>
        </p:nvSpPr>
        <p:spPr>
          <a:xfrm>
            <a:off x="457200" y="1489075"/>
            <a:ext cx="1271016" cy="1380744"/>
          </a:xfrm>
        </p:spPr>
        <p:txBody>
          <a:bodyPr/>
          <a:lstStyle>
            <a:lvl1pPr>
              <a:defRPr sz="1000" b="1"/>
            </a:lvl1pPr>
          </a:lstStyle>
          <a:p>
            <a:r>
              <a:rPr lang="de-DE" smtClean="0"/>
              <a:t>Bild durch Klicken auf Symbol hinzufügen</a:t>
            </a:r>
            <a:endParaRPr lang="en-GB" dirty="0"/>
          </a:p>
        </p:txBody>
      </p:sp>
      <p:sp>
        <p:nvSpPr>
          <p:cNvPr id="24" name="Picture Placeholder 12"/>
          <p:cNvSpPr>
            <a:spLocks noGrp="1"/>
          </p:cNvSpPr>
          <p:nvPr>
            <p:ph type="pic" sz="quarter" idx="17"/>
          </p:nvPr>
        </p:nvSpPr>
        <p:spPr>
          <a:xfrm>
            <a:off x="1846059" y="1489075"/>
            <a:ext cx="1271016" cy="1380744"/>
          </a:xfrm>
        </p:spPr>
        <p:txBody>
          <a:bodyPr/>
          <a:lstStyle>
            <a:lvl1pPr>
              <a:defRPr sz="1000" b="1"/>
            </a:lvl1pPr>
          </a:lstStyle>
          <a:p>
            <a:r>
              <a:rPr lang="de-DE" smtClean="0"/>
              <a:t>Bild durch Klicken auf Symbol hinzufügen</a:t>
            </a:r>
            <a:endParaRPr lang="en-GB" dirty="0"/>
          </a:p>
        </p:txBody>
      </p:sp>
      <p:sp>
        <p:nvSpPr>
          <p:cNvPr id="25" name="Picture Placeholder 12"/>
          <p:cNvSpPr>
            <a:spLocks noGrp="1"/>
          </p:cNvSpPr>
          <p:nvPr>
            <p:ph type="pic" sz="quarter" idx="18"/>
          </p:nvPr>
        </p:nvSpPr>
        <p:spPr>
          <a:xfrm>
            <a:off x="3234918" y="1489075"/>
            <a:ext cx="1271016" cy="1380744"/>
          </a:xfrm>
        </p:spPr>
        <p:txBody>
          <a:bodyPr/>
          <a:lstStyle>
            <a:lvl1pPr>
              <a:defRPr sz="1000" b="1"/>
            </a:lvl1pPr>
          </a:lstStyle>
          <a:p>
            <a:r>
              <a:rPr lang="de-DE" smtClean="0"/>
              <a:t>Bild durch Klicken auf Symbol hinzufügen</a:t>
            </a:r>
            <a:endParaRPr lang="en-GB" dirty="0"/>
          </a:p>
        </p:txBody>
      </p:sp>
      <p:sp>
        <p:nvSpPr>
          <p:cNvPr id="26" name="Picture Placeholder 12"/>
          <p:cNvSpPr>
            <a:spLocks noGrp="1"/>
          </p:cNvSpPr>
          <p:nvPr>
            <p:ph type="pic" sz="quarter" idx="19"/>
          </p:nvPr>
        </p:nvSpPr>
        <p:spPr>
          <a:xfrm>
            <a:off x="4623777" y="1489075"/>
            <a:ext cx="1271016" cy="1380744"/>
          </a:xfrm>
        </p:spPr>
        <p:txBody>
          <a:bodyPr/>
          <a:lstStyle>
            <a:lvl1pPr>
              <a:defRPr sz="1000" b="1"/>
            </a:lvl1pPr>
          </a:lstStyle>
          <a:p>
            <a:r>
              <a:rPr lang="de-DE" smtClean="0"/>
              <a:t>Bild durch Klicken auf Symbol hinzufügen</a:t>
            </a:r>
            <a:endParaRPr lang="en-GB" dirty="0"/>
          </a:p>
        </p:txBody>
      </p:sp>
      <p:sp>
        <p:nvSpPr>
          <p:cNvPr id="27" name="Picture Placeholder 12"/>
          <p:cNvSpPr>
            <a:spLocks noGrp="1"/>
          </p:cNvSpPr>
          <p:nvPr>
            <p:ph type="pic" sz="quarter" idx="20"/>
          </p:nvPr>
        </p:nvSpPr>
        <p:spPr>
          <a:xfrm>
            <a:off x="6012636" y="1489075"/>
            <a:ext cx="1271016" cy="1380744"/>
          </a:xfrm>
        </p:spPr>
        <p:txBody>
          <a:bodyPr/>
          <a:lstStyle>
            <a:lvl1pPr>
              <a:defRPr sz="1000" b="1"/>
            </a:lvl1pPr>
          </a:lstStyle>
          <a:p>
            <a:r>
              <a:rPr lang="de-DE" smtClean="0"/>
              <a:t>Bild durch Klicken auf Symbol hinzufügen</a:t>
            </a:r>
            <a:endParaRPr lang="en-GB" dirty="0"/>
          </a:p>
        </p:txBody>
      </p:sp>
      <p:sp>
        <p:nvSpPr>
          <p:cNvPr id="28" name="Picture Placeholder 12"/>
          <p:cNvSpPr>
            <a:spLocks noGrp="1"/>
          </p:cNvSpPr>
          <p:nvPr>
            <p:ph type="pic" sz="quarter" idx="21"/>
          </p:nvPr>
        </p:nvSpPr>
        <p:spPr>
          <a:xfrm>
            <a:off x="7401497" y="1489075"/>
            <a:ext cx="1271016" cy="1380744"/>
          </a:xfrm>
        </p:spPr>
        <p:txBody>
          <a:bodyPr/>
          <a:lstStyle>
            <a:lvl1pPr>
              <a:defRPr sz="1000" b="1"/>
            </a:lvl1pPr>
          </a:lstStyle>
          <a:p>
            <a:r>
              <a:rPr lang="de-DE" smtClean="0"/>
              <a:t>Bild durch Klicken auf Symbol hinzufügen</a:t>
            </a:r>
            <a:endParaRPr lang="en-GB" dirty="0"/>
          </a:p>
        </p:txBody>
      </p:sp>
      <p:sp>
        <p:nvSpPr>
          <p:cNvPr id="35" name="Text Placeholder 24"/>
          <p:cNvSpPr>
            <a:spLocks noGrp="1"/>
          </p:cNvSpPr>
          <p:nvPr>
            <p:ph type="body" sz="quarter" idx="24"/>
          </p:nvPr>
        </p:nvSpPr>
        <p:spPr>
          <a:xfrm>
            <a:off x="457200" y="2939306"/>
            <a:ext cx="1271016" cy="3001119"/>
          </a:xfrm>
        </p:spPr>
        <p:txBody>
          <a:bodyPr/>
          <a:lstStyle>
            <a:lvl1pPr>
              <a:spcBef>
                <a:spcPts val="0"/>
              </a:spcBef>
              <a:defRPr sz="1000"/>
            </a:lvl1pPr>
            <a:lvl2pPr marL="137160" indent="-137160">
              <a:spcBef>
                <a:spcPts val="0"/>
              </a:spcBef>
              <a:defRPr sz="1000"/>
            </a:lvl2pPr>
            <a:lvl3pPr marL="274320" indent="-137160">
              <a:spcBef>
                <a:spcPts val="0"/>
              </a:spcBef>
              <a:defRPr sz="1000"/>
            </a:lvl3pPr>
            <a:lvl4pPr marL="411480" indent="-137160">
              <a:defRPr sz="1000"/>
            </a:lvl4pPr>
            <a:lvl5pPr marL="548640" indent="-137160">
              <a:defRPr sz="1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19" name="Text Placeholder 24"/>
          <p:cNvSpPr>
            <a:spLocks noGrp="1"/>
          </p:cNvSpPr>
          <p:nvPr>
            <p:ph type="body" sz="quarter" idx="25"/>
          </p:nvPr>
        </p:nvSpPr>
        <p:spPr>
          <a:xfrm>
            <a:off x="1846059" y="2939306"/>
            <a:ext cx="1271016" cy="3001119"/>
          </a:xfrm>
        </p:spPr>
        <p:txBody>
          <a:bodyPr/>
          <a:lstStyle>
            <a:lvl1pPr>
              <a:spcBef>
                <a:spcPts val="0"/>
              </a:spcBef>
              <a:defRPr sz="1000"/>
            </a:lvl1pPr>
            <a:lvl2pPr marL="137160" indent="-137160">
              <a:spcBef>
                <a:spcPts val="0"/>
              </a:spcBef>
              <a:defRPr sz="1000"/>
            </a:lvl2pPr>
            <a:lvl3pPr marL="274320" indent="-137160">
              <a:spcBef>
                <a:spcPts val="0"/>
              </a:spcBef>
              <a:defRPr sz="1000"/>
            </a:lvl3pPr>
            <a:lvl4pPr marL="411480" indent="-137160">
              <a:defRPr sz="1000"/>
            </a:lvl4pPr>
            <a:lvl5pPr marL="548640" indent="-137160">
              <a:defRPr sz="1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20" name="Text Placeholder 24"/>
          <p:cNvSpPr>
            <a:spLocks noGrp="1"/>
          </p:cNvSpPr>
          <p:nvPr>
            <p:ph type="body" sz="quarter" idx="26"/>
          </p:nvPr>
        </p:nvSpPr>
        <p:spPr>
          <a:xfrm>
            <a:off x="3234918" y="2939306"/>
            <a:ext cx="1271016" cy="3001119"/>
          </a:xfrm>
        </p:spPr>
        <p:txBody>
          <a:bodyPr/>
          <a:lstStyle>
            <a:lvl1pPr>
              <a:spcBef>
                <a:spcPts val="0"/>
              </a:spcBef>
              <a:defRPr sz="1000"/>
            </a:lvl1pPr>
            <a:lvl2pPr marL="137160" indent="-137160">
              <a:spcBef>
                <a:spcPts val="0"/>
              </a:spcBef>
              <a:defRPr sz="1000"/>
            </a:lvl2pPr>
            <a:lvl3pPr marL="274320" indent="-137160">
              <a:spcBef>
                <a:spcPts val="0"/>
              </a:spcBef>
              <a:defRPr sz="1000"/>
            </a:lvl3pPr>
            <a:lvl4pPr marL="411480" indent="-137160">
              <a:defRPr sz="1000"/>
            </a:lvl4pPr>
            <a:lvl5pPr marL="548640" indent="-137160">
              <a:defRPr sz="1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21" name="Text Placeholder 24"/>
          <p:cNvSpPr>
            <a:spLocks noGrp="1"/>
          </p:cNvSpPr>
          <p:nvPr>
            <p:ph type="body" sz="quarter" idx="27"/>
          </p:nvPr>
        </p:nvSpPr>
        <p:spPr>
          <a:xfrm>
            <a:off x="4632325" y="2939306"/>
            <a:ext cx="1271016" cy="3001119"/>
          </a:xfrm>
        </p:spPr>
        <p:txBody>
          <a:bodyPr/>
          <a:lstStyle>
            <a:lvl1pPr>
              <a:spcBef>
                <a:spcPts val="0"/>
              </a:spcBef>
              <a:defRPr sz="1000"/>
            </a:lvl1pPr>
            <a:lvl2pPr marL="137160" indent="-137160">
              <a:spcBef>
                <a:spcPts val="0"/>
              </a:spcBef>
              <a:defRPr sz="1000"/>
            </a:lvl2pPr>
            <a:lvl3pPr marL="274320" indent="-137160">
              <a:spcBef>
                <a:spcPts val="0"/>
              </a:spcBef>
              <a:defRPr sz="1000"/>
            </a:lvl3pPr>
            <a:lvl4pPr marL="411480" indent="-137160">
              <a:defRPr sz="1000"/>
            </a:lvl4pPr>
            <a:lvl5pPr marL="548640" indent="-137160">
              <a:defRPr sz="1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22" name="Text Placeholder 24"/>
          <p:cNvSpPr>
            <a:spLocks noGrp="1"/>
          </p:cNvSpPr>
          <p:nvPr>
            <p:ph type="body" sz="quarter" idx="28"/>
          </p:nvPr>
        </p:nvSpPr>
        <p:spPr>
          <a:xfrm>
            <a:off x="6012636" y="2939306"/>
            <a:ext cx="1271016" cy="3001119"/>
          </a:xfrm>
        </p:spPr>
        <p:txBody>
          <a:bodyPr/>
          <a:lstStyle>
            <a:lvl1pPr>
              <a:spcBef>
                <a:spcPts val="0"/>
              </a:spcBef>
              <a:defRPr sz="1000"/>
            </a:lvl1pPr>
            <a:lvl2pPr marL="137160" indent="-137160">
              <a:spcBef>
                <a:spcPts val="0"/>
              </a:spcBef>
              <a:defRPr sz="1000"/>
            </a:lvl2pPr>
            <a:lvl3pPr marL="274320" indent="-137160">
              <a:spcBef>
                <a:spcPts val="0"/>
              </a:spcBef>
              <a:defRPr sz="1000"/>
            </a:lvl3pPr>
            <a:lvl4pPr marL="411480" indent="-137160">
              <a:defRPr sz="1000"/>
            </a:lvl4pPr>
            <a:lvl5pPr marL="548640" indent="-137160">
              <a:defRPr sz="1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23" name="Text Placeholder 24"/>
          <p:cNvSpPr>
            <a:spLocks noGrp="1"/>
          </p:cNvSpPr>
          <p:nvPr>
            <p:ph type="body" sz="quarter" idx="29"/>
          </p:nvPr>
        </p:nvSpPr>
        <p:spPr>
          <a:xfrm>
            <a:off x="7401497" y="2939306"/>
            <a:ext cx="1271016" cy="3001119"/>
          </a:xfrm>
        </p:spPr>
        <p:txBody>
          <a:bodyPr/>
          <a:lstStyle>
            <a:lvl1pPr>
              <a:spcBef>
                <a:spcPts val="0"/>
              </a:spcBef>
              <a:defRPr sz="1000"/>
            </a:lvl1pPr>
            <a:lvl2pPr marL="137160" indent="-137160">
              <a:spcBef>
                <a:spcPts val="0"/>
              </a:spcBef>
              <a:defRPr sz="1000"/>
            </a:lvl2pPr>
            <a:lvl3pPr marL="274320" indent="-137160">
              <a:spcBef>
                <a:spcPts val="0"/>
              </a:spcBef>
              <a:defRPr sz="1000"/>
            </a:lvl3pPr>
            <a:lvl4pPr marL="411480" indent="-137160">
              <a:defRPr sz="1000"/>
            </a:lvl4pPr>
            <a:lvl5pPr marL="548640" indent="-137160">
              <a:defRPr sz="1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Tree>
    <p:extLst>
      <p:ext uri="{BB962C8B-B14F-4D97-AF65-F5344CB8AC3E}">
        <p14:creationId xmlns:p14="http://schemas.microsoft.com/office/powerpoint/2010/main" val="378986815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EEC37C6-AC39-4A6B-A75F-F9CDDE8B5287}" type="slidenum">
              <a:rPr lang="en-GB" smtClean="0"/>
              <a:pPr/>
              <a:t>‹#›</a:t>
            </a:fld>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
        <p:nvSpPr>
          <p:cNvPr id="11" name="Text Placeholder 10"/>
          <p:cNvSpPr>
            <a:spLocks noGrp="1"/>
          </p:cNvSpPr>
          <p:nvPr>
            <p:ph type="body" sz="quarter" idx="14" hasCustomPrompt="1"/>
          </p:nvPr>
        </p:nvSpPr>
        <p:spPr>
          <a:xfrm>
            <a:off x="457200" y="5940425"/>
            <a:ext cx="6870700" cy="487807"/>
          </a:xfrm>
        </p:spPr>
        <p:txBody>
          <a:bodyPr anchor="b" anchorCtr="0">
            <a:noAutofit/>
          </a:bodyPr>
          <a:lstStyle>
            <a:lvl1pPr marL="114300" indent="-114300">
              <a:spcBef>
                <a:spcPts val="0"/>
              </a:spcBef>
              <a:tabLst>
                <a:tab pos="114300" algn="l"/>
              </a:tabLst>
              <a:defRPr sz="800" b="0">
                <a:solidFill>
                  <a:schemeClr val="tx1"/>
                </a:solidFill>
              </a:defRPr>
            </a:lvl1pPr>
          </a:lstStyle>
          <a:p>
            <a:pPr lvl="0"/>
            <a:r>
              <a:rPr lang="en-US" dirty="0" smtClean="0"/>
              <a:t>Source: set in 8pt</a:t>
            </a:r>
            <a:endParaRPr lang="en-GB" dirty="0"/>
          </a:p>
        </p:txBody>
      </p:sp>
      <p:sp>
        <p:nvSpPr>
          <p:cNvPr id="4" name="Picture Placeholder 3"/>
          <p:cNvSpPr>
            <a:spLocks noGrp="1"/>
          </p:cNvSpPr>
          <p:nvPr>
            <p:ph type="pic" sz="quarter" idx="24"/>
          </p:nvPr>
        </p:nvSpPr>
        <p:spPr>
          <a:xfrm>
            <a:off x="469900" y="1489075"/>
            <a:ext cx="6135688" cy="3657600"/>
          </a:xfrm>
        </p:spPr>
        <p:txBody>
          <a:bodyPr/>
          <a:lstStyle>
            <a:lvl1pPr>
              <a:defRPr sz="1000"/>
            </a:lvl1pPr>
          </a:lstStyle>
          <a:p>
            <a:r>
              <a:rPr lang="de-DE" smtClean="0"/>
              <a:t>Bild durch Klicken auf Symbol hinzufügen</a:t>
            </a:r>
            <a:endParaRPr lang="en-GB" dirty="0"/>
          </a:p>
        </p:txBody>
      </p:sp>
      <p:sp>
        <p:nvSpPr>
          <p:cNvPr id="13" name="Content Placeholder 2"/>
          <p:cNvSpPr>
            <a:spLocks noGrp="1"/>
          </p:cNvSpPr>
          <p:nvPr>
            <p:ph idx="15"/>
          </p:nvPr>
        </p:nvSpPr>
        <p:spPr>
          <a:xfrm>
            <a:off x="6707188" y="1489076"/>
            <a:ext cx="1965326" cy="3657599"/>
          </a:xfrm>
        </p:spPr>
        <p:txBody>
          <a:bodyPr numCol="1">
            <a:normAutofit/>
          </a:bodyPr>
          <a:lstStyle>
            <a:lvl1pPr marL="0" indent="0">
              <a:spcBef>
                <a:spcPts val="1200"/>
              </a:spcBef>
              <a:buFontTx/>
              <a:buNone/>
              <a:tabLst>
                <a:tab pos="114300" algn="l"/>
              </a:tabLst>
              <a:defRPr sz="3200" b="1">
                <a:solidFill>
                  <a:schemeClr val="tx1"/>
                </a:solidFill>
              </a:defRPr>
            </a:lvl1pPr>
            <a:lvl2pPr marL="137160" indent="-137160">
              <a:spcBef>
                <a:spcPts val="1200"/>
              </a:spcBef>
              <a:buFont typeface="Wingdings" pitchFamily="2" charset="2"/>
              <a:buChar char="§"/>
              <a:defRPr sz="1000" b="0">
                <a:solidFill>
                  <a:schemeClr val="tx1"/>
                </a:solidFill>
              </a:defRPr>
            </a:lvl2pPr>
            <a:lvl3pPr marL="274320" indent="-137160">
              <a:spcBef>
                <a:spcPts val="0"/>
              </a:spcBef>
              <a:defRPr sz="1000" b="0">
                <a:solidFill>
                  <a:schemeClr val="tx1"/>
                </a:solidFill>
              </a:defRPr>
            </a:lvl3pPr>
            <a:lvl4pPr marL="411480" indent="-137160">
              <a:spcBef>
                <a:spcPts val="0"/>
              </a:spcBef>
              <a:defRPr sz="1000" b="0">
                <a:solidFill>
                  <a:schemeClr val="tx1"/>
                </a:solidFill>
              </a:defRPr>
            </a:lvl4pPr>
            <a:lvl5pPr marL="548640" indent="-137160">
              <a:spcBef>
                <a:spcPts val="0"/>
              </a:spcBef>
              <a:defRPr sz="1000" b="0">
                <a:solidFill>
                  <a:schemeClr val="tx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Tree>
    <p:extLst>
      <p:ext uri="{BB962C8B-B14F-4D97-AF65-F5344CB8AC3E}">
        <p14:creationId xmlns:p14="http://schemas.microsoft.com/office/powerpoint/2010/main" val="82568637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p detai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EEC37C6-AC39-4A6B-A75F-F9CDDE8B5287}" type="slidenum">
              <a:rPr lang="en-GB" smtClean="0"/>
              <a:pPr/>
              <a:t>‹#›</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
        <p:nvSpPr>
          <p:cNvPr id="13" name="Picture Placeholder 12"/>
          <p:cNvSpPr>
            <a:spLocks noGrp="1"/>
          </p:cNvSpPr>
          <p:nvPr>
            <p:ph type="pic" sz="quarter" idx="16"/>
          </p:nvPr>
        </p:nvSpPr>
        <p:spPr>
          <a:xfrm>
            <a:off x="457199" y="1489076"/>
            <a:ext cx="8213725" cy="1506674"/>
          </a:xfrm>
        </p:spPr>
        <p:txBody>
          <a:bodyPr/>
          <a:lstStyle>
            <a:lvl1pPr>
              <a:defRPr sz="1000"/>
            </a:lvl1pPr>
          </a:lstStyle>
          <a:p>
            <a:r>
              <a:rPr lang="de-DE" smtClean="0"/>
              <a:t>Bild durch Klicken auf Symbol hinzufügen</a:t>
            </a:r>
            <a:endParaRPr lang="en-GB" dirty="0"/>
          </a:p>
        </p:txBody>
      </p:sp>
      <p:sp>
        <p:nvSpPr>
          <p:cNvPr id="26" name="Text Placeholder 24"/>
          <p:cNvSpPr>
            <a:spLocks noGrp="1"/>
          </p:cNvSpPr>
          <p:nvPr>
            <p:ph type="body" sz="quarter" idx="24"/>
          </p:nvPr>
        </p:nvSpPr>
        <p:spPr>
          <a:xfrm>
            <a:off x="457200" y="3074815"/>
            <a:ext cx="1974850" cy="2054768"/>
          </a:xfrm>
        </p:spPr>
        <p:txBody>
          <a:bodyPr/>
          <a:lstStyle>
            <a:lvl1pPr>
              <a:spcBef>
                <a:spcPts val="0"/>
              </a:spcBef>
              <a:defRPr sz="1000"/>
            </a:lvl1pPr>
            <a:lvl2pPr marL="137160" indent="-137160">
              <a:spcBef>
                <a:spcPts val="0"/>
              </a:spcBef>
              <a:defRPr sz="1000"/>
            </a:lvl2pPr>
            <a:lvl3pPr marL="274320" indent="-137160">
              <a:spcBef>
                <a:spcPts val="0"/>
              </a:spcBef>
              <a:defRPr sz="1000"/>
            </a:lvl3pPr>
            <a:lvl4pPr marL="411480" indent="-137160">
              <a:defRPr sz="1000"/>
            </a:lvl4pPr>
            <a:lvl5pPr marL="548640" indent="-137160">
              <a:defRPr sz="1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16" name="Text Placeholder 10"/>
          <p:cNvSpPr>
            <a:spLocks noGrp="1"/>
          </p:cNvSpPr>
          <p:nvPr>
            <p:ph type="body" sz="quarter" idx="14" hasCustomPrompt="1"/>
          </p:nvPr>
        </p:nvSpPr>
        <p:spPr>
          <a:xfrm>
            <a:off x="457200" y="5940425"/>
            <a:ext cx="6870700" cy="487807"/>
          </a:xfrm>
        </p:spPr>
        <p:txBody>
          <a:bodyPr anchor="b" anchorCtr="0">
            <a:noAutofit/>
          </a:bodyPr>
          <a:lstStyle>
            <a:lvl1pPr marL="114300" indent="-114300">
              <a:spcBef>
                <a:spcPts val="0"/>
              </a:spcBef>
              <a:tabLst>
                <a:tab pos="114300" algn="l"/>
              </a:tabLst>
              <a:defRPr sz="800" b="0">
                <a:solidFill>
                  <a:schemeClr val="tx1"/>
                </a:solidFill>
              </a:defRPr>
            </a:lvl1pPr>
          </a:lstStyle>
          <a:p>
            <a:pPr lvl="0"/>
            <a:r>
              <a:rPr lang="en-US" dirty="0" smtClean="0"/>
              <a:t>Source: set in 8pt</a:t>
            </a:r>
            <a:endParaRPr lang="en-GB" dirty="0"/>
          </a:p>
        </p:txBody>
      </p:sp>
      <p:sp>
        <p:nvSpPr>
          <p:cNvPr id="14" name="Text Placeholder 24"/>
          <p:cNvSpPr>
            <a:spLocks noGrp="1"/>
          </p:cNvSpPr>
          <p:nvPr>
            <p:ph type="body" sz="quarter" idx="25"/>
          </p:nvPr>
        </p:nvSpPr>
        <p:spPr>
          <a:xfrm>
            <a:off x="2547938" y="3074815"/>
            <a:ext cx="1974850" cy="2054768"/>
          </a:xfrm>
        </p:spPr>
        <p:txBody>
          <a:bodyPr/>
          <a:lstStyle>
            <a:lvl1pPr>
              <a:spcBef>
                <a:spcPts val="0"/>
              </a:spcBef>
              <a:defRPr sz="1000"/>
            </a:lvl1pPr>
            <a:lvl2pPr marL="137160" indent="-137160">
              <a:spcBef>
                <a:spcPts val="0"/>
              </a:spcBef>
              <a:defRPr sz="1000"/>
            </a:lvl2pPr>
            <a:lvl3pPr marL="274320" indent="-137160">
              <a:spcBef>
                <a:spcPts val="0"/>
              </a:spcBef>
              <a:defRPr sz="1000"/>
            </a:lvl3pPr>
            <a:lvl4pPr marL="411480" indent="-137160">
              <a:defRPr sz="1000"/>
            </a:lvl4pPr>
            <a:lvl5pPr marL="548640" indent="-137160">
              <a:defRPr sz="1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15" name="Text Placeholder 24"/>
          <p:cNvSpPr>
            <a:spLocks noGrp="1"/>
          </p:cNvSpPr>
          <p:nvPr>
            <p:ph type="body" sz="quarter" idx="26"/>
          </p:nvPr>
        </p:nvSpPr>
        <p:spPr>
          <a:xfrm>
            <a:off x="4632325" y="3074815"/>
            <a:ext cx="1974850" cy="2054768"/>
          </a:xfrm>
        </p:spPr>
        <p:txBody>
          <a:bodyPr/>
          <a:lstStyle>
            <a:lvl1pPr>
              <a:spcBef>
                <a:spcPts val="0"/>
              </a:spcBef>
              <a:defRPr sz="1000"/>
            </a:lvl1pPr>
            <a:lvl2pPr marL="137160" indent="-137160">
              <a:spcBef>
                <a:spcPts val="0"/>
              </a:spcBef>
              <a:defRPr sz="1000"/>
            </a:lvl2pPr>
            <a:lvl3pPr marL="274320" indent="-137160">
              <a:spcBef>
                <a:spcPts val="0"/>
              </a:spcBef>
              <a:defRPr sz="1000"/>
            </a:lvl3pPr>
            <a:lvl4pPr marL="411480" indent="-137160">
              <a:defRPr sz="1000"/>
            </a:lvl4pPr>
            <a:lvl5pPr marL="548640" indent="-137160">
              <a:defRPr sz="1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17" name="Text Placeholder 24"/>
          <p:cNvSpPr>
            <a:spLocks noGrp="1"/>
          </p:cNvSpPr>
          <p:nvPr>
            <p:ph type="body" sz="quarter" idx="27"/>
          </p:nvPr>
        </p:nvSpPr>
        <p:spPr>
          <a:xfrm>
            <a:off x="6696074" y="3074815"/>
            <a:ext cx="1974850" cy="2054768"/>
          </a:xfrm>
        </p:spPr>
        <p:txBody>
          <a:bodyPr/>
          <a:lstStyle>
            <a:lvl1pPr>
              <a:spcBef>
                <a:spcPts val="0"/>
              </a:spcBef>
              <a:defRPr sz="1000"/>
            </a:lvl1pPr>
            <a:lvl2pPr marL="137160" indent="-137160">
              <a:spcBef>
                <a:spcPts val="0"/>
              </a:spcBef>
              <a:defRPr sz="1000"/>
            </a:lvl2pPr>
            <a:lvl3pPr marL="274320" indent="-137160">
              <a:spcBef>
                <a:spcPts val="0"/>
              </a:spcBef>
              <a:defRPr sz="1000"/>
            </a:lvl3pPr>
            <a:lvl4pPr marL="411480" indent="-137160">
              <a:defRPr sz="1000"/>
            </a:lvl4pPr>
            <a:lvl5pPr marL="548640" indent="-137160">
              <a:defRPr sz="10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Tree>
    <p:extLst>
      <p:ext uri="{BB962C8B-B14F-4D97-AF65-F5344CB8AC3E}">
        <p14:creationId xmlns:p14="http://schemas.microsoft.com/office/powerpoint/2010/main" val="27584528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a:lstStyle/>
          <a:p>
            <a:r>
              <a:rPr lang="de-DE" smtClean="0"/>
              <a:t>Bild durch Klicken auf Symbol hinzufügen</a:t>
            </a:r>
            <a:endParaRPr lang="en-GB" dirty="0"/>
          </a:p>
        </p:txBody>
      </p:sp>
      <p:sp>
        <p:nvSpPr>
          <p:cNvPr id="3" name="Text Placeholder 2"/>
          <p:cNvSpPr>
            <a:spLocks noGrp="1"/>
          </p:cNvSpPr>
          <p:nvPr>
            <p:ph type="body" idx="1"/>
          </p:nvPr>
        </p:nvSpPr>
        <p:spPr>
          <a:xfrm>
            <a:off x="457200" y="292101"/>
            <a:ext cx="6891338" cy="731520"/>
          </a:xfrm>
        </p:spPr>
        <p:txBody>
          <a:bodyPr anchor="t" anchorCtr="0">
            <a:noAutofit/>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Tree>
    <p:extLst>
      <p:ext uri="{BB962C8B-B14F-4D97-AF65-F5344CB8AC3E}">
        <p14:creationId xmlns:p14="http://schemas.microsoft.com/office/powerpoint/2010/main" val="173612143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gal notice/important informa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de-DE" smtClean="0"/>
              <a:t>Titelmasterformat durch Klicken bearbeiten</a:t>
            </a:r>
            <a:endParaRPr lang="en-GB" dirty="0"/>
          </a:p>
        </p:txBody>
      </p:sp>
      <p:sp>
        <p:nvSpPr>
          <p:cNvPr id="3" name="Content Placeholder 2"/>
          <p:cNvSpPr>
            <a:spLocks noGrp="1"/>
          </p:cNvSpPr>
          <p:nvPr>
            <p:ph idx="1"/>
          </p:nvPr>
        </p:nvSpPr>
        <p:spPr>
          <a:xfrm>
            <a:off x="469899" y="1489076"/>
            <a:ext cx="6878639" cy="4451349"/>
          </a:xfrm>
        </p:spPr>
        <p:txBody>
          <a:bodyPr numCol="1" spcCol="100584">
            <a:normAutofit/>
          </a:bodyPr>
          <a:lstStyle>
            <a:lvl1pPr marL="0" indent="0">
              <a:spcBef>
                <a:spcPts val="1200"/>
              </a:spcBef>
              <a:buFontTx/>
              <a:buNone/>
              <a:tabLst>
                <a:tab pos="114300" algn="l"/>
              </a:tabLst>
              <a:defRPr sz="1000" b="0">
                <a:solidFill>
                  <a:schemeClr val="tx1"/>
                </a:solidFill>
              </a:defRPr>
            </a:lvl1pPr>
            <a:lvl2pPr marL="137160" indent="-137160">
              <a:spcBef>
                <a:spcPts val="1200"/>
              </a:spcBef>
              <a:defRPr sz="1000" b="0">
                <a:solidFill>
                  <a:schemeClr val="tx1"/>
                </a:solidFill>
              </a:defRPr>
            </a:lvl2pPr>
            <a:lvl3pPr marL="274320" indent="-137160">
              <a:spcBef>
                <a:spcPts val="0"/>
              </a:spcBef>
              <a:defRPr sz="1000" b="0">
                <a:solidFill>
                  <a:schemeClr val="tx1"/>
                </a:solidFill>
              </a:defRPr>
            </a:lvl3pPr>
            <a:lvl4pPr marL="411480" indent="-137160">
              <a:spcBef>
                <a:spcPts val="0"/>
              </a:spcBef>
              <a:defRPr sz="1000" b="0">
                <a:solidFill>
                  <a:schemeClr val="tx1"/>
                </a:solidFill>
              </a:defRPr>
            </a:lvl4pPr>
            <a:lvl5pPr marL="548640" indent="-137160">
              <a:spcBef>
                <a:spcPts val="0"/>
              </a:spcBef>
              <a:defRPr sz="1000" b="0">
                <a:solidFill>
                  <a:schemeClr val="tx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EEC37C6-AC39-4A6B-A75F-F9CDDE8B5287}" type="slidenum">
              <a:rPr lang="en-GB" smtClean="0"/>
              <a:pPr/>
              <a:t>‹#›</a:t>
            </a:fld>
            <a:endParaRPr lang="en-GB" dirty="0"/>
          </a:p>
        </p:txBody>
      </p:sp>
      <p:sp>
        <p:nvSpPr>
          <p:cNvPr id="14" name="Text Placeholder 10"/>
          <p:cNvSpPr>
            <a:spLocks noGrp="1"/>
          </p:cNvSpPr>
          <p:nvPr>
            <p:ph type="body" sz="quarter" idx="14" hasCustomPrompt="1"/>
          </p:nvPr>
        </p:nvSpPr>
        <p:spPr>
          <a:xfrm>
            <a:off x="457200" y="5940425"/>
            <a:ext cx="6870700" cy="487807"/>
          </a:xfrm>
        </p:spPr>
        <p:txBody>
          <a:bodyPr anchor="b" anchorCtr="0">
            <a:noAutofit/>
          </a:bodyPr>
          <a:lstStyle>
            <a:lvl1pPr marL="114300" indent="-114300">
              <a:spcBef>
                <a:spcPts val="0"/>
              </a:spcBef>
              <a:tabLst>
                <a:tab pos="114300" algn="l"/>
              </a:tabLst>
              <a:defRPr sz="800" b="0">
                <a:solidFill>
                  <a:schemeClr val="tx1"/>
                </a:solidFill>
              </a:defRPr>
            </a:lvl1pPr>
          </a:lstStyle>
          <a:p>
            <a:pPr lvl="0"/>
            <a:r>
              <a:rPr lang="en-US" dirty="0" smtClean="0"/>
              <a:t>Source: set in 8pt</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Tree>
    <p:extLst>
      <p:ext uri="{BB962C8B-B14F-4D97-AF65-F5344CB8AC3E}">
        <p14:creationId xmlns:p14="http://schemas.microsoft.com/office/powerpoint/2010/main" val="411127531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gal notice/important information 14p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de-DE" smtClean="0"/>
              <a:t>Titelmasterformat durch Klicken bearbeiten</a:t>
            </a:r>
            <a:endParaRPr lang="en-GB" dirty="0"/>
          </a:p>
        </p:txBody>
      </p:sp>
      <p:sp>
        <p:nvSpPr>
          <p:cNvPr id="3" name="Content Placeholder 2"/>
          <p:cNvSpPr>
            <a:spLocks noGrp="1"/>
          </p:cNvSpPr>
          <p:nvPr>
            <p:ph idx="1"/>
          </p:nvPr>
        </p:nvSpPr>
        <p:spPr>
          <a:xfrm>
            <a:off x="469899" y="1489076"/>
            <a:ext cx="8202614" cy="4451349"/>
          </a:xfrm>
        </p:spPr>
        <p:txBody>
          <a:bodyPr numCol="1" spcCol="100584">
            <a:normAutofit/>
          </a:bodyPr>
          <a:lstStyle>
            <a:lvl1pPr marL="0" indent="0">
              <a:spcBef>
                <a:spcPts val="1200"/>
              </a:spcBef>
              <a:buFontTx/>
              <a:buNone/>
              <a:tabLst>
                <a:tab pos="114300" algn="l"/>
              </a:tabLst>
              <a:defRPr sz="1400" b="0">
                <a:solidFill>
                  <a:schemeClr val="tx1"/>
                </a:solidFill>
              </a:defRPr>
            </a:lvl1pPr>
            <a:lvl2pPr marL="182880" indent="-182880">
              <a:spcBef>
                <a:spcPts val="1200"/>
              </a:spcBef>
              <a:defRPr sz="1400" b="0">
                <a:solidFill>
                  <a:schemeClr val="tx1"/>
                </a:solidFill>
              </a:defRPr>
            </a:lvl2pPr>
            <a:lvl3pPr marL="365760" indent="-182880">
              <a:spcBef>
                <a:spcPts val="0"/>
              </a:spcBef>
              <a:defRPr sz="1400" b="0">
                <a:solidFill>
                  <a:schemeClr val="tx1"/>
                </a:solidFill>
              </a:defRPr>
            </a:lvl3pPr>
            <a:lvl4pPr marL="548640" indent="-182880">
              <a:spcBef>
                <a:spcPts val="0"/>
              </a:spcBef>
              <a:defRPr sz="1400" b="0">
                <a:solidFill>
                  <a:schemeClr val="tx1"/>
                </a:solidFill>
              </a:defRPr>
            </a:lvl4pPr>
            <a:lvl5pPr marL="731520" indent="-182880">
              <a:spcBef>
                <a:spcPts val="0"/>
              </a:spcBef>
              <a:defRPr sz="1400" b="0">
                <a:solidFill>
                  <a:schemeClr val="tx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EEC37C6-AC39-4A6B-A75F-F9CDDE8B5287}" type="slidenum">
              <a:rPr lang="en-GB" smtClean="0"/>
              <a:pPr/>
              <a:t>‹#›</a:t>
            </a:fld>
            <a:endParaRPr lang="en-GB" dirty="0"/>
          </a:p>
        </p:txBody>
      </p:sp>
      <p:sp>
        <p:nvSpPr>
          <p:cNvPr id="14" name="Text Placeholder 10"/>
          <p:cNvSpPr>
            <a:spLocks noGrp="1"/>
          </p:cNvSpPr>
          <p:nvPr>
            <p:ph type="body" sz="quarter" idx="14" hasCustomPrompt="1"/>
          </p:nvPr>
        </p:nvSpPr>
        <p:spPr>
          <a:xfrm>
            <a:off x="457199" y="5940425"/>
            <a:ext cx="8215313" cy="487807"/>
          </a:xfrm>
        </p:spPr>
        <p:txBody>
          <a:bodyPr anchor="b" anchorCtr="0">
            <a:noAutofit/>
          </a:bodyPr>
          <a:lstStyle>
            <a:lvl1pPr marL="114300" indent="-114300">
              <a:spcBef>
                <a:spcPts val="0"/>
              </a:spcBef>
              <a:tabLst>
                <a:tab pos="114300" algn="l"/>
              </a:tabLst>
              <a:defRPr sz="800" b="0">
                <a:solidFill>
                  <a:schemeClr val="tx1"/>
                </a:solidFill>
              </a:defRPr>
            </a:lvl1pPr>
          </a:lstStyle>
          <a:p>
            <a:pPr lvl="0"/>
            <a:r>
              <a:rPr lang="en-US" dirty="0" smtClean="0"/>
              <a:t>Source: set in 8pt</a:t>
            </a:r>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Tree>
    <p:extLst>
      <p:ext uri="{BB962C8B-B14F-4D97-AF65-F5344CB8AC3E}">
        <p14:creationId xmlns:p14="http://schemas.microsoft.com/office/powerpoint/2010/main" val="269336110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EEC37C6-AC39-4A6B-A75F-F9CDDE8B5287}" type="slidenum">
              <a:rPr lang="en-GB" smtClean="0"/>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Tree>
    <p:extLst>
      <p:ext uri="{BB962C8B-B14F-4D97-AF65-F5344CB8AC3E}">
        <p14:creationId xmlns:p14="http://schemas.microsoft.com/office/powerpoint/2010/main" val="144609991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5183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nstitutional_Tite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4511040"/>
          </a:xfrm>
          <a:prstGeom prst="rect">
            <a:avLst/>
          </a:prstGeom>
        </p:spPr>
      </p:pic>
      <p:sp>
        <p:nvSpPr>
          <p:cNvPr id="2" name="Title 1"/>
          <p:cNvSpPr>
            <a:spLocks noGrp="1"/>
          </p:cNvSpPr>
          <p:nvPr>
            <p:ph type="ctrTitle"/>
          </p:nvPr>
        </p:nvSpPr>
        <p:spPr>
          <a:xfrm>
            <a:off x="2547939" y="276225"/>
            <a:ext cx="6124574" cy="731520"/>
          </a:xfrm>
        </p:spPr>
        <p:txBody>
          <a:bodyPr/>
          <a:lstStyle>
            <a:lvl1pPr>
              <a:defRPr sz="2000"/>
            </a:lvl1pPr>
          </a:lstStyle>
          <a:p>
            <a:r>
              <a:rPr lang="de-DE" smtClean="0"/>
              <a:t>Titelmasterformat durch Klicken bearbeiten</a:t>
            </a:r>
            <a:endParaRPr lang="en-GB" dirty="0"/>
          </a:p>
        </p:txBody>
      </p:sp>
      <p:sp>
        <p:nvSpPr>
          <p:cNvPr id="3" name="Subtitle 2"/>
          <p:cNvSpPr>
            <a:spLocks noGrp="1"/>
          </p:cNvSpPr>
          <p:nvPr>
            <p:ph type="subTitle" idx="1"/>
          </p:nvPr>
        </p:nvSpPr>
        <p:spPr>
          <a:xfrm>
            <a:off x="2547938" y="1438274"/>
            <a:ext cx="6124574" cy="225425"/>
          </a:xfrm>
        </p:spPr>
        <p:txBody>
          <a:bodyPr>
            <a:noAutofit/>
          </a:bodyPr>
          <a:lstStyle>
            <a:lvl1pPr marL="0" indent="0" algn="l">
              <a:spcBef>
                <a:spcPts val="0"/>
              </a:spcBef>
              <a:buNone/>
              <a:defRPr sz="1000" b="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GB" dirty="0"/>
          </a:p>
        </p:txBody>
      </p:sp>
      <p:sp>
        <p:nvSpPr>
          <p:cNvPr id="11" name="Text Placeholder 10"/>
          <p:cNvSpPr>
            <a:spLocks noGrp="1"/>
          </p:cNvSpPr>
          <p:nvPr>
            <p:ph type="body" sz="quarter" idx="13" hasCustomPrompt="1"/>
          </p:nvPr>
        </p:nvSpPr>
        <p:spPr>
          <a:xfrm>
            <a:off x="2547938" y="1597786"/>
            <a:ext cx="6124574" cy="269113"/>
          </a:xfrm>
        </p:spPr>
        <p:txBody>
          <a:bodyPr/>
          <a:lstStyle>
            <a:lvl1pPr>
              <a:spcBef>
                <a:spcPts val="0"/>
              </a:spcBef>
              <a:defRPr sz="1000" b="0" baseline="0"/>
            </a:lvl1pPr>
          </a:lstStyle>
          <a:p>
            <a:r>
              <a:rPr lang="en-GB" dirty="0" smtClean="0"/>
              <a:t>00 Month 0000</a:t>
            </a:r>
            <a:endParaRPr lang="en-GB" dirty="0"/>
          </a:p>
        </p:txBody>
      </p:sp>
      <p:sp>
        <p:nvSpPr>
          <p:cNvPr id="9" name="Rechteck 8"/>
          <p:cNvSpPr/>
          <p:nvPr userDrawn="1"/>
        </p:nvSpPr>
        <p:spPr bwMode="white">
          <a:xfrm>
            <a:off x="152400" y="167640"/>
            <a:ext cx="1615440" cy="1430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421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p:spPr>
        <p:txBody>
          <a:bodyPr/>
          <a:lstStyle/>
          <a:p>
            <a:r>
              <a:rPr lang="de-DE" smtClean="0"/>
              <a:t>Bild durch Klicken auf Symbol hinzufügen</a:t>
            </a:r>
            <a:endParaRPr lang="en-GB" dirty="0"/>
          </a:p>
        </p:txBody>
      </p:sp>
      <p:sp>
        <p:nvSpPr>
          <p:cNvPr id="2" name="Title 1"/>
          <p:cNvSpPr>
            <a:spLocks noGrp="1"/>
          </p:cNvSpPr>
          <p:nvPr>
            <p:ph type="title"/>
          </p:nvPr>
        </p:nvSpPr>
        <p:spPr>
          <a:xfrm>
            <a:off x="457200" y="274637"/>
            <a:ext cx="6891338" cy="731520"/>
          </a:xfrm>
        </p:spPr>
        <p:txBody>
          <a:bodyPr/>
          <a:lstStyle/>
          <a:p>
            <a:r>
              <a:rPr lang="de-DE" smtClean="0"/>
              <a:t>Titelmasterformat durch Klicken bearbeiten</a:t>
            </a:r>
            <a:endParaRPr lang="en-GB" dirty="0"/>
          </a:p>
        </p:txBody>
      </p:sp>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8160" y="310220"/>
            <a:ext cx="549433" cy="461524"/>
          </a:xfrm>
          <a:prstGeom prst="rect">
            <a:avLst/>
          </a:prstGeom>
          <a:noFill/>
          <a:ln>
            <a:noFill/>
          </a:ln>
        </p:spPr>
      </p:pic>
    </p:spTree>
    <p:extLst>
      <p:ext uri="{BB962C8B-B14F-4D97-AF65-F5344CB8AC3E}">
        <p14:creationId xmlns:p14="http://schemas.microsoft.com/office/powerpoint/2010/main" val="415997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4"/>
          <p:cNvGrpSpPr>
            <a:grpSpLocks/>
          </p:cNvGrpSpPr>
          <p:nvPr/>
        </p:nvGrpSpPr>
        <p:grpSpPr bwMode="auto">
          <a:xfrm>
            <a:off x="7427913" y="5029200"/>
            <a:ext cx="1724025" cy="1828800"/>
            <a:chOff x="4930" y="3434"/>
            <a:chExt cx="835" cy="886"/>
          </a:xfrm>
        </p:grpSpPr>
        <p:sp>
          <p:nvSpPr>
            <p:cNvPr id="5" name="Freeform 5"/>
            <p:cNvSpPr>
              <a:spLocks/>
            </p:cNvSpPr>
            <p:nvPr userDrawn="1"/>
          </p:nvSpPr>
          <p:spPr bwMode="auto">
            <a:xfrm>
              <a:off x="4930" y="3434"/>
              <a:ext cx="835" cy="886"/>
            </a:xfrm>
            <a:custGeom>
              <a:avLst/>
              <a:gdLst>
                <a:gd name="T0" fmla="*/ 0 w 826"/>
                <a:gd name="T1" fmla="*/ 1126 h 876"/>
                <a:gd name="T2" fmla="*/ 0 w 826"/>
                <a:gd name="T3" fmla="*/ 259 h 876"/>
                <a:gd name="T4" fmla="*/ 486 w 826"/>
                <a:gd name="T5" fmla="*/ 0 h 876"/>
                <a:gd name="T6" fmla="*/ 1287 w 826"/>
                <a:gd name="T7" fmla="*/ 425 h 876"/>
                <a:gd name="T8" fmla="*/ 1287 w 826"/>
                <a:gd name="T9" fmla="*/ 1395 h 876"/>
                <a:gd name="T10" fmla="*/ 484 w 826"/>
                <a:gd name="T11" fmla="*/ 1395 h 876"/>
                <a:gd name="T12" fmla="*/ 0 w 826"/>
                <a:gd name="T13" fmla="*/ 1126 h 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6" h="876">
                  <a:moveTo>
                    <a:pt x="0" y="708"/>
                  </a:moveTo>
                  <a:lnTo>
                    <a:pt x="0" y="164"/>
                  </a:lnTo>
                  <a:lnTo>
                    <a:pt x="312" y="0"/>
                  </a:lnTo>
                  <a:lnTo>
                    <a:pt x="826" y="268"/>
                  </a:lnTo>
                  <a:lnTo>
                    <a:pt x="826" y="876"/>
                  </a:lnTo>
                  <a:lnTo>
                    <a:pt x="310" y="876"/>
                  </a:lnTo>
                  <a:lnTo>
                    <a:pt x="0" y="708"/>
                  </a:ln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0"/>
                </a:spcBef>
                <a:spcAft>
                  <a:spcPct val="0"/>
                </a:spcAft>
              </a:pPr>
              <a:endParaRPr lang="en-GB" sz="900" b="1" smtClean="0">
                <a:solidFill>
                  <a:srgbClr val="FFFFFF"/>
                </a:solidFill>
              </a:endParaRPr>
            </a:p>
          </p:txBody>
        </p:sp>
        <p:pic>
          <p:nvPicPr>
            <p:cNvPr id="6" name="Picture 6" descr="Invesco-logo-blu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73" y="3670"/>
              <a:ext cx="369"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6962" name="Rectangle 2"/>
          <p:cNvSpPr>
            <a:spLocks noGrp="1" noChangeArrowheads="1"/>
          </p:cNvSpPr>
          <p:nvPr>
            <p:ph type="ctrTitle"/>
          </p:nvPr>
        </p:nvSpPr>
        <p:spPr>
          <a:xfrm>
            <a:off x="369888" y="481013"/>
            <a:ext cx="4881562" cy="2317750"/>
          </a:xfrm>
        </p:spPr>
        <p:txBody>
          <a:bodyPr/>
          <a:lstStyle>
            <a:lvl1pPr>
              <a:defRPr>
                <a:solidFill>
                  <a:schemeClr val="bg1"/>
                </a:solidFill>
              </a:defRPr>
            </a:lvl1pPr>
          </a:lstStyle>
          <a:p>
            <a:pPr lvl="0"/>
            <a:r>
              <a:rPr lang="en-US" noProof="0" smtClean="0"/>
              <a:t>Mastertitelformat bearbeiten</a:t>
            </a:r>
          </a:p>
        </p:txBody>
      </p:sp>
      <p:sp>
        <p:nvSpPr>
          <p:cNvPr id="296963" name="Rectangle 3"/>
          <p:cNvSpPr>
            <a:spLocks noGrp="1" noChangeArrowheads="1"/>
          </p:cNvSpPr>
          <p:nvPr>
            <p:ph type="subTitle" idx="1"/>
          </p:nvPr>
        </p:nvSpPr>
        <p:spPr>
          <a:xfrm>
            <a:off x="369888" y="2017713"/>
            <a:ext cx="4881562" cy="3394075"/>
          </a:xfrm>
        </p:spPr>
        <p:txBody>
          <a:bodyPr/>
          <a:lstStyle>
            <a:lvl1pPr marL="0" indent="0">
              <a:lnSpc>
                <a:spcPct val="90000"/>
              </a:lnSpc>
              <a:buFontTx/>
              <a:buNone/>
              <a:defRPr sz="2000">
                <a:solidFill>
                  <a:schemeClr val="bg1"/>
                </a:solidFill>
              </a:defRPr>
            </a:lvl1pPr>
          </a:lstStyle>
          <a:p>
            <a:pPr lvl="0"/>
            <a:r>
              <a:rPr lang="en-US" noProof="0" smtClean="0"/>
              <a:t>Master-Untertitelformat bearbeiten</a:t>
            </a:r>
          </a:p>
        </p:txBody>
      </p:sp>
    </p:spTree>
    <p:extLst>
      <p:ext uri="{BB962C8B-B14F-4D97-AF65-F5344CB8AC3E}">
        <p14:creationId xmlns:p14="http://schemas.microsoft.com/office/powerpoint/2010/main" val="2338594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FBF2A165-9C78-40F8-9AC6-A63ECAE1A212}" type="slidenum">
              <a:rPr lang="en-US"/>
              <a:pPr>
                <a:defRPr/>
              </a:pPr>
              <a:t>‹#›</a:t>
            </a:fld>
            <a:endParaRPr lang="en-US" dirty="0"/>
          </a:p>
        </p:txBody>
      </p:sp>
    </p:spTree>
    <p:extLst>
      <p:ext uri="{BB962C8B-B14F-4D97-AF65-F5344CB8AC3E}">
        <p14:creationId xmlns:p14="http://schemas.microsoft.com/office/powerpoint/2010/main" val="1983478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04D9C9F7-C579-4CB7-B3DF-35A8D05BF03E}" type="slidenum">
              <a:rPr lang="en-US"/>
              <a:pPr>
                <a:defRPr/>
              </a:pPr>
              <a:t>‹#›</a:t>
            </a:fld>
            <a:endParaRPr lang="en-US" dirty="0"/>
          </a:p>
        </p:txBody>
      </p:sp>
    </p:spTree>
    <p:extLst>
      <p:ext uri="{BB962C8B-B14F-4D97-AF65-F5344CB8AC3E}">
        <p14:creationId xmlns:p14="http://schemas.microsoft.com/office/powerpoint/2010/main" val="19366889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69888" y="1719263"/>
            <a:ext cx="4081462" cy="394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1719263"/>
            <a:ext cx="4083050" cy="3943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ln/>
        </p:spPr>
        <p:txBody>
          <a:bodyPr/>
          <a:lstStyle>
            <a:lvl1pPr>
              <a:defRPr/>
            </a:lvl1pPr>
          </a:lstStyle>
          <a:p>
            <a:pPr>
              <a:defRPr/>
            </a:pPr>
            <a:fld id="{B788C629-F8CF-4CC1-BD50-9F858750CBA2}" type="slidenum">
              <a:rPr lang="en-US"/>
              <a:pPr>
                <a:defRPr/>
              </a:pPr>
              <a:t>‹#›</a:t>
            </a:fld>
            <a:endParaRPr lang="en-US" dirty="0"/>
          </a:p>
        </p:txBody>
      </p:sp>
    </p:spTree>
    <p:extLst>
      <p:ext uri="{BB962C8B-B14F-4D97-AF65-F5344CB8AC3E}">
        <p14:creationId xmlns:p14="http://schemas.microsoft.com/office/powerpoint/2010/main" val="2410104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p>
            <a:r>
              <a:rPr lang="de-DE" smtClean="0"/>
              <a:t>Bild durch Klicken auf Symbol hinzufügen</a:t>
            </a:r>
            <a:endParaRPr lang="en-GB" dirty="0"/>
          </a:p>
        </p:txBody>
      </p:sp>
      <p:sp>
        <p:nvSpPr>
          <p:cNvPr id="3" name="Text Placeholder 2"/>
          <p:cNvSpPr>
            <a:spLocks noGrp="1"/>
          </p:cNvSpPr>
          <p:nvPr>
            <p:ph type="body" idx="1"/>
          </p:nvPr>
        </p:nvSpPr>
        <p:spPr>
          <a:xfrm>
            <a:off x="457200" y="292101"/>
            <a:ext cx="6148388" cy="2755900"/>
          </a:xfrm>
        </p:spPr>
        <p:txBody>
          <a:bodyPr anchor="t" anchorCtr="0">
            <a:noAutofit/>
          </a:bodyPr>
          <a:lstStyle>
            <a:lvl1pPr marL="0" indent="0">
              <a:lnSpc>
                <a:spcPts val="4500"/>
              </a:lnSpc>
              <a:spcBef>
                <a:spcPts val="0"/>
              </a:spcBef>
              <a:buNone/>
              <a:defRPr sz="42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Tree>
    <p:extLst>
      <p:ext uri="{BB962C8B-B14F-4D97-AF65-F5344CB8AC3E}">
        <p14:creationId xmlns:p14="http://schemas.microsoft.com/office/powerpoint/2010/main" val="97618703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sldNum" sz="quarter" idx="10"/>
          </p:nvPr>
        </p:nvSpPr>
        <p:spPr>
          <a:ln/>
        </p:spPr>
        <p:txBody>
          <a:bodyPr/>
          <a:lstStyle>
            <a:lvl1pPr>
              <a:defRPr/>
            </a:lvl1pPr>
          </a:lstStyle>
          <a:p>
            <a:pPr>
              <a:defRPr/>
            </a:pPr>
            <a:fld id="{A24CA824-C43F-4C6F-B53D-C98FF6957C8D}" type="slidenum">
              <a:rPr lang="en-US"/>
              <a:pPr>
                <a:defRPr/>
              </a:pPr>
              <a:t>‹#›</a:t>
            </a:fld>
            <a:endParaRPr lang="en-US" dirty="0"/>
          </a:p>
        </p:txBody>
      </p:sp>
    </p:spTree>
    <p:extLst>
      <p:ext uri="{BB962C8B-B14F-4D97-AF65-F5344CB8AC3E}">
        <p14:creationId xmlns:p14="http://schemas.microsoft.com/office/powerpoint/2010/main" val="3402480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sldNum" sz="quarter" idx="10"/>
          </p:nvPr>
        </p:nvSpPr>
        <p:spPr>
          <a:ln/>
        </p:spPr>
        <p:txBody>
          <a:bodyPr/>
          <a:lstStyle>
            <a:lvl1pPr>
              <a:defRPr/>
            </a:lvl1pPr>
          </a:lstStyle>
          <a:p>
            <a:pPr>
              <a:defRPr/>
            </a:pPr>
            <a:fld id="{6C57C640-31AD-4273-9B35-047E4456A56F}" type="slidenum">
              <a:rPr lang="en-US"/>
              <a:pPr>
                <a:defRPr/>
              </a:pPr>
              <a:t>‹#›</a:t>
            </a:fld>
            <a:endParaRPr lang="en-US" dirty="0"/>
          </a:p>
        </p:txBody>
      </p:sp>
    </p:spTree>
    <p:extLst>
      <p:ext uri="{BB962C8B-B14F-4D97-AF65-F5344CB8AC3E}">
        <p14:creationId xmlns:p14="http://schemas.microsoft.com/office/powerpoint/2010/main" val="23749769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8DDFC63F-AFBF-41EC-B573-8DA5A9C7F8E1}" type="slidenum">
              <a:rPr lang="en-US"/>
              <a:pPr>
                <a:defRPr/>
              </a:pPr>
              <a:t>‹#›</a:t>
            </a:fld>
            <a:endParaRPr lang="en-US" dirty="0"/>
          </a:p>
        </p:txBody>
      </p:sp>
    </p:spTree>
    <p:extLst>
      <p:ext uri="{BB962C8B-B14F-4D97-AF65-F5344CB8AC3E}">
        <p14:creationId xmlns:p14="http://schemas.microsoft.com/office/powerpoint/2010/main" val="397940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FA91911-2FFC-4D9D-B8CE-B811A26064D6}" type="slidenum">
              <a:rPr lang="en-US"/>
              <a:pPr>
                <a:defRPr/>
              </a:pPr>
              <a:t>‹#›</a:t>
            </a:fld>
            <a:endParaRPr lang="en-US" dirty="0"/>
          </a:p>
        </p:txBody>
      </p:sp>
    </p:spTree>
    <p:extLst>
      <p:ext uri="{BB962C8B-B14F-4D97-AF65-F5344CB8AC3E}">
        <p14:creationId xmlns:p14="http://schemas.microsoft.com/office/powerpoint/2010/main" val="30399826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841E6333-6B23-441E-A8BE-5ED1B3E78797}" type="slidenum">
              <a:rPr lang="en-US"/>
              <a:pPr>
                <a:defRPr/>
              </a:pPr>
              <a:t>‹#›</a:t>
            </a:fld>
            <a:endParaRPr lang="en-US" dirty="0"/>
          </a:p>
        </p:txBody>
      </p:sp>
    </p:spTree>
    <p:extLst>
      <p:ext uri="{BB962C8B-B14F-4D97-AF65-F5344CB8AC3E}">
        <p14:creationId xmlns:p14="http://schemas.microsoft.com/office/powerpoint/2010/main" val="484199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D931C34E-85C2-4CE7-B0C3-9C6C5D635DE0}" type="slidenum">
              <a:rPr lang="en-US"/>
              <a:pPr>
                <a:defRPr/>
              </a:pPr>
              <a:t>‹#›</a:t>
            </a:fld>
            <a:endParaRPr lang="en-US" dirty="0"/>
          </a:p>
        </p:txBody>
      </p:sp>
    </p:spTree>
    <p:extLst>
      <p:ext uri="{BB962C8B-B14F-4D97-AF65-F5344CB8AC3E}">
        <p14:creationId xmlns:p14="http://schemas.microsoft.com/office/powerpoint/2010/main" val="1022205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6238" y="282575"/>
            <a:ext cx="2117725" cy="53800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69888" y="282575"/>
            <a:ext cx="6203950" cy="5380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sldNum" sz="quarter" idx="10"/>
          </p:nvPr>
        </p:nvSpPr>
        <p:spPr>
          <a:ln/>
        </p:spPr>
        <p:txBody>
          <a:bodyPr/>
          <a:lstStyle>
            <a:lvl1pPr>
              <a:defRPr/>
            </a:lvl1pPr>
          </a:lstStyle>
          <a:p>
            <a:pPr>
              <a:defRPr/>
            </a:pPr>
            <a:fld id="{DA7C888C-96DF-40F0-BC13-F7120A604301}" type="slidenum">
              <a:rPr lang="en-US"/>
              <a:pPr>
                <a:defRPr/>
              </a:pPr>
              <a:t>‹#›</a:t>
            </a:fld>
            <a:endParaRPr lang="en-US" dirty="0"/>
          </a:p>
        </p:txBody>
      </p:sp>
    </p:spTree>
    <p:extLst>
      <p:ext uri="{BB962C8B-B14F-4D97-AF65-F5344CB8AC3E}">
        <p14:creationId xmlns:p14="http://schemas.microsoft.com/office/powerpoint/2010/main" val="287148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speakers/contents gradient">
    <p:bg>
      <p:bgPr>
        <a:gradFill>
          <a:gsLst>
            <a:gs pos="0">
              <a:schemeClr val="accent1"/>
            </a:gs>
            <a:gs pos="100000">
              <a:schemeClr val="accent2"/>
            </a:gs>
          </a:gsLst>
          <a:lin ang="189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91338" cy="731520"/>
          </a:xfrm>
        </p:spPr>
        <p:txBody>
          <a:bodyPr/>
          <a:lstStyle>
            <a:lvl1pPr>
              <a:defRPr>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EEC37C6-AC39-4A6B-A75F-F9CDDE8B5287}"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
        <p:nvSpPr>
          <p:cNvPr id="20" name="Table Placeholder 19"/>
          <p:cNvSpPr>
            <a:spLocks noGrp="1"/>
          </p:cNvSpPr>
          <p:nvPr>
            <p:ph type="tbl" sz="quarter" idx="13"/>
          </p:nvPr>
        </p:nvSpPr>
        <p:spPr>
          <a:xfrm>
            <a:off x="457200" y="1489075"/>
            <a:ext cx="6891338" cy="4451350"/>
          </a:xfrm>
        </p:spPr>
        <p:txBody>
          <a:bodyPr>
            <a:normAutofit/>
          </a:bodyPr>
          <a:lstStyle>
            <a:lvl1pPr marL="0" algn="l" defTabSz="914400" rtl="0" eaLnBrk="1" latinLnBrk="0" hangingPunct="1">
              <a:defRPr lang="en-GB" sz="1750" b="1" kern="1200" baseline="0" dirty="0">
                <a:solidFill>
                  <a:schemeClr val="bg1"/>
                </a:solidFill>
                <a:latin typeface="+mn-lt"/>
                <a:ea typeface="+mn-ea"/>
                <a:cs typeface="+mn-cs"/>
              </a:defRPr>
            </a:lvl1pPr>
          </a:lstStyle>
          <a:p>
            <a:r>
              <a:rPr lang="de-DE" smtClean="0"/>
              <a:t>Tabelle durch Klicken auf Symbol hinzufügen</a:t>
            </a:r>
            <a:endParaRPr lang="en-GB" dirty="0"/>
          </a:p>
        </p:txBody>
      </p:sp>
    </p:spTree>
    <p:extLst>
      <p:ext uri="{BB962C8B-B14F-4D97-AF65-F5344CB8AC3E}">
        <p14:creationId xmlns:p14="http://schemas.microsoft.com/office/powerpoint/2010/main" val="41765794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speakers/conten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91338" cy="731520"/>
          </a:xfrm>
        </p:spPr>
        <p:txBody>
          <a:bodyPr/>
          <a:lstStyle>
            <a:lvl1pPr>
              <a:defRPr>
                <a:solidFill>
                  <a:schemeClr val="tx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lvl1pPr>
              <a:defRPr>
                <a:solidFill>
                  <a:schemeClr val="tx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EEC37C6-AC39-4A6B-A75F-F9CDDE8B5287}"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
        <p:nvSpPr>
          <p:cNvPr id="20" name="Table Placeholder 19"/>
          <p:cNvSpPr>
            <a:spLocks noGrp="1"/>
          </p:cNvSpPr>
          <p:nvPr>
            <p:ph type="tbl" sz="quarter" idx="13"/>
          </p:nvPr>
        </p:nvSpPr>
        <p:spPr>
          <a:xfrm>
            <a:off x="457200" y="1489075"/>
            <a:ext cx="6891338" cy="4451350"/>
          </a:xfrm>
        </p:spPr>
        <p:txBody>
          <a:bodyPr>
            <a:normAutofit/>
          </a:bodyPr>
          <a:lstStyle>
            <a:lvl1pPr marL="0" algn="l" defTabSz="914400" rtl="0" eaLnBrk="1" latinLnBrk="0" hangingPunct="1">
              <a:defRPr lang="en-GB" sz="1750" b="1" kern="1200" baseline="0" dirty="0">
                <a:solidFill>
                  <a:schemeClr val="tx1"/>
                </a:solidFill>
                <a:latin typeface="+mn-lt"/>
                <a:ea typeface="+mn-ea"/>
                <a:cs typeface="+mn-cs"/>
              </a:defRPr>
            </a:lvl1pPr>
          </a:lstStyle>
          <a:p>
            <a:r>
              <a:rPr lang="de-DE" smtClean="0"/>
              <a:t>Tabelle durch Klicken auf Symbol hinzufügen</a:t>
            </a:r>
            <a:endParaRPr lang="en-GB"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320040"/>
            <a:ext cx="457201" cy="384049"/>
          </a:xfrm>
          <a:prstGeom prst="rect">
            <a:avLst/>
          </a:prstGeom>
        </p:spPr>
      </p:pic>
    </p:spTree>
    <p:extLst>
      <p:ext uri="{BB962C8B-B14F-4D97-AF65-F5344CB8AC3E}">
        <p14:creationId xmlns:p14="http://schemas.microsoft.com/office/powerpoint/2010/main" val="26463845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speakers/contents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91338" cy="731520"/>
          </a:xfrm>
        </p:spPr>
        <p:txBody>
          <a:bodyPr/>
          <a:lstStyle>
            <a:lvl1pPr>
              <a:defRPr>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EEC37C6-AC39-4A6B-A75F-F9CDDE8B5287}"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
        <p:nvSpPr>
          <p:cNvPr id="20" name="Table Placeholder 19"/>
          <p:cNvSpPr>
            <a:spLocks noGrp="1"/>
          </p:cNvSpPr>
          <p:nvPr>
            <p:ph type="tbl" sz="quarter" idx="13"/>
          </p:nvPr>
        </p:nvSpPr>
        <p:spPr>
          <a:xfrm>
            <a:off x="457200" y="1489075"/>
            <a:ext cx="6891338" cy="4451350"/>
          </a:xfrm>
        </p:spPr>
        <p:txBody>
          <a:bodyPr>
            <a:normAutofit/>
          </a:bodyPr>
          <a:lstStyle>
            <a:lvl1pPr marL="0" algn="l" defTabSz="914400" rtl="0" eaLnBrk="1" latinLnBrk="0" hangingPunct="1">
              <a:defRPr lang="en-GB" sz="1750" b="1" kern="1200" baseline="0" dirty="0">
                <a:solidFill>
                  <a:schemeClr val="bg1"/>
                </a:solidFill>
                <a:latin typeface="+mn-lt"/>
                <a:ea typeface="+mn-ea"/>
                <a:cs typeface="+mn-cs"/>
              </a:defRPr>
            </a:lvl1pPr>
          </a:lstStyle>
          <a:p>
            <a:r>
              <a:rPr lang="de-DE" smtClean="0"/>
              <a:t>Tabelle durch Klicken auf Symbol hinzufügen</a:t>
            </a:r>
            <a:endParaRPr lang="en-GB" dirty="0"/>
          </a:p>
        </p:txBody>
      </p:sp>
    </p:spTree>
    <p:extLst>
      <p:ext uri="{BB962C8B-B14F-4D97-AF65-F5344CB8AC3E}">
        <p14:creationId xmlns:p14="http://schemas.microsoft.com/office/powerpoint/2010/main" val="24290993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genda/speakers/contents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91338" cy="731520"/>
          </a:xfrm>
        </p:spPr>
        <p:txBody>
          <a:bodyPr/>
          <a:lstStyle>
            <a:lvl1pPr>
              <a:defRPr>
                <a:solidFill>
                  <a:schemeClr val="bg1"/>
                </a:solidFill>
              </a:defRPr>
            </a:lvl1pPr>
          </a:lstStyle>
          <a:p>
            <a:r>
              <a:rPr lang="de-DE" smtClean="0"/>
              <a:t>Titelmasterformat durch Klicken bearbeiten</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EEC37C6-AC39-4A6B-A75F-F9CDDE8B5287}"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
        <p:nvSpPr>
          <p:cNvPr id="20" name="Table Placeholder 19"/>
          <p:cNvSpPr>
            <a:spLocks noGrp="1"/>
          </p:cNvSpPr>
          <p:nvPr>
            <p:ph type="tbl" sz="quarter" idx="13"/>
          </p:nvPr>
        </p:nvSpPr>
        <p:spPr>
          <a:xfrm>
            <a:off x="457200" y="1489075"/>
            <a:ext cx="6891338" cy="4451350"/>
          </a:xfrm>
        </p:spPr>
        <p:txBody>
          <a:bodyPr>
            <a:normAutofit/>
          </a:bodyPr>
          <a:lstStyle>
            <a:lvl1pPr marL="0" algn="l" defTabSz="914400" rtl="0" eaLnBrk="1" latinLnBrk="0" hangingPunct="1">
              <a:defRPr lang="en-GB" sz="1750" b="1" kern="1200" baseline="0" dirty="0">
                <a:solidFill>
                  <a:schemeClr val="bg1"/>
                </a:solidFill>
                <a:latin typeface="+mn-lt"/>
                <a:ea typeface="+mn-ea"/>
                <a:cs typeface="+mn-cs"/>
              </a:defRPr>
            </a:lvl1pPr>
          </a:lstStyle>
          <a:p>
            <a:r>
              <a:rPr lang="de-DE" smtClean="0"/>
              <a:t>Tabelle durch Klicken auf Symbol hinzufügen</a:t>
            </a:r>
            <a:endParaRPr lang="en-GB" dirty="0"/>
          </a:p>
        </p:txBody>
      </p:sp>
    </p:spTree>
    <p:extLst>
      <p:ext uri="{BB962C8B-B14F-4D97-AF65-F5344CB8AC3E}">
        <p14:creationId xmlns:p14="http://schemas.microsoft.com/office/powerpoint/2010/main" val="8846183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1 column gradient">
    <p:bg>
      <p:bgPr>
        <a:gradFill>
          <a:gsLst>
            <a:gs pos="0">
              <a:schemeClr val="accent1"/>
            </a:gs>
            <a:gs pos="100000">
              <a:schemeClr val="accent2"/>
            </a:gs>
          </a:gsLst>
          <a:lin ang="189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91338" cy="731520"/>
          </a:xfrm>
        </p:spPr>
        <p:txBody>
          <a:bodyPr/>
          <a:lstStyle>
            <a:lvl1pPr>
              <a:defRPr>
                <a:solidFill>
                  <a:schemeClr val="bg1"/>
                </a:solidFill>
              </a:defRPr>
            </a:lvl1pPr>
          </a:lstStyle>
          <a:p>
            <a:r>
              <a:rPr lang="de-DE" smtClean="0"/>
              <a:t>Titelmasterformat durch Klicken bearbeiten</a:t>
            </a:r>
            <a:endParaRPr lang="en-GB" dirty="0"/>
          </a:p>
        </p:txBody>
      </p:sp>
      <p:sp>
        <p:nvSpPr>
          <p:cNvPr id="3" name="Content Placeholder 2"/>
          <p:cNvSpPr>
            <a:spLocks noGrp="1"/>
          </p:cNvSpPr>
          <p:nvPr>
            <p:ph idx="1"/>
          </p:nvPr>
        </p:nvSpPr>
        <p:spPr/>
        <p:txBody>
          <a:bodyPr tIns="0"/>
          <a:lstStyle>
            <a:lvl1pPr>
              <a:spcBef>
                <a:spcPts val="2200"/>
              </a:spcBef>
              <a:defRPr sz="2000">
                <a:solidFill>
                  <a:schemeClr val="bg1"/>
                </a:solidFill>
              </a:defRPr>
            </a:lvl1pPr>
            <a:lvl2pPr marL="228600" indent="-228600">
              <a:spcBef>
                <a:spcPts val="2200"/>
              </a:spcBef>
              <a:buFont typeface="Wingdings" pitchFamily="2" charset="2"/>
              <a:buChar char="§"/>
              <a:defRPr sz="2000">
                <a:solidFill>
                  <a:schemeClr val="bg1"/>
                </a:solidFill>
              </a:defRPr>
            </a:lvl2pPr>
            <a:lvl3pPr marL="457200" indent="-228600">
              <a:spcBef>
                <a:spcPts val="0"/>
              </a:spcBef>
              <a:defRPr sz="2000">
                <a:solidFill>
                  <a:schemeClr val="bg1"/>
                </a:solidFill>
              </a:defRPr>
            </a:lvl3pPr>
            <a:lvl4pPr marL="685800" indent="-228600">
              <a:spcBef>
                <a:spcPts val="0"/>
              </a:spcBef>
              <a:defRPr sz="2000">
                <a:solidFill>
                  <a:schemeClr val="bg1"/>
                </a:solidFill>
              </a:defRPr>
            </a:lvl4pPr>
            <a:lvl5pPr marL="914400" indent="-228600">
              <a:spcBef>
                <a:spcPts val="0"/>
              </a:spcBef>
              <a:defRPr sz="2000">
                <a:solidFill>
                  <a:schemeClr val="bg1"/>
                </a:solidFil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EEC37C6-AC39-4A6B-A75F-F9CDDE8B5287}" type="slidenum">
              <a:rPr lang="en-GB" smtClean="0"/>
              <a:pPr/>
              <a:t>‹#›</a:t>
            </a:fld>
            <a:endParaRPr lang="en-GB" dirty="0"/>
          </a:p>
        </p:txBody>
      </p:sp>
      <p:sp>
        <p:nvSpPr>
          <p:cNvPr id="10" name="Text Placeholder 9"/>
          <p:cNvSpPr>
            <a:spLocks noGrp="1"/>
          </p:cNvSpPr>
          <p:nvPr>
            <p:ph type="body" sz="quarter" idx="13" hasCustomPrompt="1"/>
          </p:nvPr>
        </p:nvSpPr>
        <p:spPr>
          <a:xfrm>
            <a:off x="457201" y="5940425"/>
            <a:ext cx="6891338" cy="486783"/>
          </a:xfrm>
        </p:spPr>
        <p:txBody>
          <a:bodyPr tIns="0" anchor="b" anchorCtr="0"/>
          <a:lstStyle>
            <a:lvl1pPr>
              <a:spcBef>
                <a:spcPts val="0"/>
              </a:spcBef>
              <a:defRPr sz="800" b="0" baseline="0">
                <a:solidFill>
                  <a:schemeClr val="bg1"/>
                </a:solidFill>
              </a:defRPr>
            </a:lvl1pPr>
          </a:lstStyle>
          <a:p>
            <a:pPr lvl="0"/>
            <a:r>
              <a:rPr lang="en-US" dirty="0" smtClean="0"/>
              <a:t>Source: set in 8pt</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0392" y="317839"/>
            <a:ext cx="457201" cy="384049"/>
          </a:xfrm>
          <a:prstGeom prst="rect">
            <a:avLst/>
          </a:prstGeom>
        </p:spPr>
      </p:pic>
    </p:spTree>
    <p:extLst>
      <p:ext uri="{BB962C8B-B14F-4D97-AF65-F5344CB8AC3E}">
        <p14:creationId xmlns:p14="http://schemas.microsoft.com/office/powerpoint/2010/main" val="37419420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0.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891338" cy="731520"/>
          </a:xfrm>
          <a:prstGeom prst="rect">
            <a:avLst/>
          </a:prstGeom>
        </p:spPr>
        <p:txBody>
          <a:bodyPr vert="horz" lIns="0" tIns="0" rIns="0" bIns="0" rtlCol="0" anchor="t" anchorCtr="0">
            <a:noAutofit/>
          </a:bodyPr>
          <a:lstStyle/>
          <a:p>
            <a:r>
              <a:rPr lang="de-DE" smtClean="0"/>
              <a:t>Titelmasterformat durch Klicken bearbeiten</a:t>
            </a:r>
            <a:endParaRPr lang="en-GB" dirty="0"/>
          </a:p>
        </p:txBody>
      </p:sp>
      <p:sp>
        <p:nvSpPr>
          <p:cNvPr id="3" name="Text Placeholder 2"/>
          <p:cNvSpPr>
            <a:spLocks noGrp="1"/>
          </p:cNvSpPr>
          <p:nvPr>
            <p:ph type="body" idx="1"/>
          </p:nvPr>
        </p:nvSpPr>
        <p:spPr>
          <a:xfrm>
            <a:off x="457200" y="1489075"/>
            <a:ext cx="6891338" cy="4451350"/>
          </a:xfrm>
          <a:prstGeom prst="rect">
            <a:avLst/>
          </a:prstGeom>
        </p:spPr>
        <p:txBody>
          <a:bodyPr vert="horz" lIns="0" tIns="0" rIns="0" bIns="0" rtlCol="0" anchor="t" anchorCtr="0">
            <a:no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4" name="Date Placeholder 3"/>
          <p:cNvSpPr>
            <a:spLocks noGrp="1"/>
          </p:cNvSpPr>
          <p:nvPr>
            <p:ph type="dt" sz="half" idx="2"/>
          </p:nvPr>
        </p:nvSpPr>
        <p:spPr>
          <a:xfrm>
            <a:off x="1144814" y="6562545"/>
            <a:ext cx="1301524" cy="191861"/>
          </a:xfrm>
          <a:prstGeom prst="rect">
            <a:avLst/>
          </a:prstGeom>
        </p:spPr>
        <p:txBody>
          <a:bodyPr vert="horz" lIns="0" tIns="0" rIns="0" bIns="0" rtlCol="0" anchor="t" anchorCtr="0"/>
          <a:lstStyle>
            <a:lvl1pPr algn="l">
              <a:defRPr sz="800" b="0" spc="-10" baseline="0">
                <a:solidFill>
                  <a:schemeClr val="tx1"/>
                </a:solidFill>
              </a:defRPr>
            </a:lvl1pPr>
          </a:lstStyle>
          <a:p>
            <a:endParaRPr lang="en-GB" dirty="0"/>
          </a:p>
        </p:txBody>
      </p:sp>
      <p:sp>
        <p:nvSpPr>
          <p:cNvPr id="5" name="Footer Placeholder 4"/>
          <p:cNvSpPr>
            <a:spLocks noGrp="1"/>
          </p:cNvSpPr>
          <p:nvPr>
            <p:ph type="ftr" sz="quarter" idx="3"/>
          </p:nvPr>
        </p:nvSpPr>
        <p:spPr>
          <a:xfrm>
            <a:off x="2547938" y="6561185"/>
            <a:ext cx="4800600" cy="193222"/>
          </a:xfrm>
          <a:prstGeom prst="rect">
            <a:avLst/>
          </a:prstGeom>
        </p:spPr>
        <p:txBody>
          <a:bodyPr vert="horz" lIns="0" tIns="0" rIns="0" bIns="0" rtlCol="0" anchor="t" anchorCtr="0"/>
          <a:lstStyle>
            <a:lvl1pPr algn="l">
              <a:defRPr sz="800" b="0" spc="-10" baseline="0">
                <a:solidFill>
                  <a:schemeClr val="tx1"/>
                </a:solidFill>
              </a:defRPr>
            </a:lvl1pPr>
          </a:lstStyle>
          <a:p>
            <a:endParaRPr lang="en-GB" dirty="0"/>
          </a:p>
        </p:txBody>
      </p:sp>
      <p:sp>
        <p:nvSpPr>
          <p:cNvPr id="6" name="Slide Number Placeholder 5"/>
          <p:cNvSpPr>
            <a:spLocks noGrp="1"/>
          </p:cNvSpPr>
          <p:nvPr>
            <p:ph type="sldNum" sz="quarter" idx="4"/>
          </p:nvPr>
        </p:nvSpPr>
        <p:spPr>
          <a:xfrm>
            <a:off x="457200" y="6562545"/>
            <a:ext cx="596900" cy="191861"/>
          </a:xfrm>
          <a:prstGeom prst="rect">
            <a:avLst/>
          </a:prstGeom>
        </p:spPr>
        <p:txBody>
          <a:bodyPr vert="horz" lIns="0" tIns="0" rIns="0" bIns="0" rtlCol="0" anchor="t" anchorCtr="0"/>
          <a:lstStyle>
            <a:lvl1pPr algn="l">
              <a:defRPr sz="800" b="1" spc="-10" baseline="0">
                <a:solidFill>
                  <a:schemeClr val="tx1"/>
                </a:solidFill>
              </a:defRPr>
            </a:lvl1pPr>
          </a:lstStyle>
          <a:p>
            <a:fld id="{8EEC37C6-AC39-4A6B-A75F-F9CDDE8B5287}" type="slidenum">
              <a:rPr lang="en-GB" smtClean="0"/>
              <a:pPr/>
              <a:t>‹#›</a:t>
            </a:fld>
            <a:endParaRPr lang="en-GB" dirty="0"/>
          </a:p>
        </p:txBody>
      </p:sp>
    </p:spTree>
    <p:extLst>
      <p:ext uri="{BB962C8B-B14F-4D97-AF65-F5344CB8AC3E}">
        <p14:creationId xmlns:p14="http://schemas.microsoft.com/office/powerpoint/2010/main" val="2083151593"/>
      </p:ext>
    </p:extLst>
  </p:cSld>
  <p:clrMap bg1="lt1" tx1="dk1" bg2="lt2" tx2="dk2" accent1="accent1" accent2="accent2" accent3="accent3" accent4="accent4" accent5="accent5" accent6="accent6" hlink="hlink" folHlink="folHlink"/>
  <p:sldLayoutIdLst>
    <p:sldLayoutId id="2147483698" r:id="rId1"/>
    <p:sldLayoutId id="2147483668" r:id="rId2"/>
    <p:sldLayoutId id="2147483651" r:id="rId3"/>
    <p:sldLayoutId id="2147483672" r:id="rId4"/>
    <p:sldLayoutId id="2147483660" r:id="rId5"/>
    <p:sldLayoutId id="2147483675" r:id="rId6"/>
    <p:sldLayoutId id="2147483676" r:id="rId7"/>
    <p:sldLayoutId id="2147483695" r:id="rId8"/>
    <p:sldLayoutId id="2147483650" r:id="rId9"/>
    <p:sldLayoutId id="2147483677" r:id="rId10"/>
    <p:sldLayoutId id="2147483678" r:id="rId11"/>
    <p:sldLayoutId id="2147483663" r:id="rId12"/>
    <p:sldLayoutId id="2147483680" r:id="rId13"/>
    <p:sldLayoutId id="2147483679" r:id="rId14"/>
    <p:sldLayoutId id="2147483681" r:id="rId15"/>
    <p:sldLayoutId id="2147483682" r:id="rId16"/>
    <p:sldLayoutId id="2147483683" r:id="rId17"/>
    <p:sldLayoutId id="2147483667" r:id="rId18"/>
    <p:sldLayoutId id="2147483688" r:id="rId19"/>
    <p:sldLayoutId id="2147483689" r:id="rId20"/>
    <p:sldLayoutId id="2147483691" r:id="rId21"/>
    <p:sldLayoutId id="2147483690" r:id="rId22"/>
    <p:sldLayoutId id="2147483692" r:id="rId23"/>
    <p:sldLayoutId id="2147483661" r:id="rId24"/>
    <p:sldLayoutId id="2147483684" r:id="rId25"/>
    <p:sldLayoutId id="2147483666" r:id="rId26"/>
    <p:sldLayoutId id="2147483686" r:id="rId27"/>
    <p:sldLayoutId id="2147483673" r:id="rId28"/>
    <p:sldLayoutId id="2147483693" r:id="rId29"/>
    <p:sldLayoutId id="2147483687" r:id="rId30"/>
    <p:sldLayoutId id="2147483694" r:id="rId31"/>
    <p:sldLayoutId id="2147483654" r:id="rId32"/>
    <p:sldLayoutId id="2147483655" r:id="rId33"/>
    <p:sldLayoutId id="2147483696" r:id="rId34"/>
    <p:sldLayoutId id="2147483697" r:id="rId35"/>
  </p:sldLayoutIdLst>
  <p:timing>
    <p:tnLst>
      <p:par>
        <p:cTn id="1" dur="indefinite" restart="never" nodeType="tmRoot"/>
      </p:par>
    </p:tnLst>
  </p:timing>
  <p:hf hdr="0" ftr="0" dt="0"/>
  <p:txStyles>
    <p:titleStyle>
      <a:lvl1pPr algn="l" defTabSz="914400" rtl="0" eaLnBrk="1" latinLnBrk="0" hangingPunct="1">
        <a:spcBef>
          <a:spcPct val="0"/>
        </a:spcBef>
        <a:buNone/>
        <a:defRPr sz="2000" b="1" kern="1200" spc="-30" baseline="0">
          <a:solidFill>
            <a:schemeClr val="tx1"/>
          </a:solidFill>
          <a:latin typeface="+mj-lt"/>
          <a:ea typeface="+mj-ea"/>
          <a:cs typeface="+mj-cs"/>
        </a:defRPr>
      </a:lvl1pPr>
    </p:titleStyle>
    <p:bodyStyle>
      <a:lvl1pPr marL="0" indent="0" algn="l" defTabSz="914400" rtl="0" eaLnBrk="1" latinLnBrk="0" hangingPunct="1">
        <a:spcBef>
          <a:spcPts val="2000"/>
        </a:spcBef>
        <a:buFont typeface="Verdana" pitchFamily="34" charset="0"/>
        <a:buNone/>
        <a:defRPr sz="1800" b="1" kern="1200" spc="-10" baseline="0">
          <a:solidFill>
            <a:schemeClr val="tx1"/>
          </a:solidFill>
          <a:latin typeface="+mn-lt"/>
          <a:ea typeface="+mn-ea"/>
          <a:cs typeface="+mn-cs"/>
        </a:defRPr>
      </a:lvl1pPr>
      <a:lvl2pPr marL="228600" indent="-228600" algn="l" defTabSz="914400" rtl="0" eaLnBrk="1" latinLnBrk="0" hangingPunct="1">
        <a:spcBef>
          <a:spcPts val="2000"/>
        </a:spcBef>
        <a:buFont typeface="Wingdings" pitchFamily="2" charset="2"/>
        <a:buChar char="§"/>
        <a:defRPr sz="1800" kern="1200" spc="-10" baseline="0">
          <a:solidFill>
            <a:schemeClr val="tx1"/>
          </a:solidFill>
          <a:latin typeface="+mn-lt"/>
          <a:ea typeface="+mn-ea"/>
          <a:cs typeface="+mn-cs"/>
        </a:defRPr>
      </a:lvl2pPr>
      <a:lvl3pPr marL="457200" indent="-228600" algn="l" defTabSz="914400" rtl="0" eaLnBrk="1" latinLnBrk="0" hangingPunct="1">
        <a:spcBef>
          <a:spcPts val="0"/>
        </a:spcBef>
        <a:buFont typeface="Verdana" pitchFamily="34" charset="0"/>
        <a:buChar char="–"/>
        <a:defRPr sz="1800" kern="1200" spc="-10" baseline="0">
          <a:solidFill>
            <a:schemeClr val="tx1"/>
          </a:solidFill>
          <a:latin typeface="+mn-lt"/>
          <a:ea typeface="+mn-ea"/>
          <a:cs typeface="+mn-cs"/>
        </a:defRPr>
      </a:lvl3pPr>
      <a:lvl4pPr marL="685800" indent="-228600" algn="l" defTabSz="914400" rtl="0" eaLnBrk="1" latinLnBrk="0" hangingPunct="1">
        <a:spcBef>
          <a:spcPts val="0"/>
        </a:spcBef>
        <a:buFont typeface="Verdana" pitchFamily="34" charset="0"/>
        <a:buChar char="–"/>
        <a:defRPr sz="1800" kern="1200" spc="-10" baseline="0">
          <a:solidFill>
            <a:schemeClr val="tx1"/>
          </a:solidFill>
          <a:latin typeface="+mn-lt"/>
          <a:ea typeface="+mn-ea"/>
          <a:cs typeface="+mn-cs"/>
        </a:defRPr>
      </a:lvl4pPr>
      <a:lvl5pPr marL="914400" indent="-228600" algn="l" defTabSz="914400" rtl="0" eaLnBrk="1" latinLnBrk="0" hangingPunct="1">
        <a:spcBef>
          <a:spcPts val="0"/>
        </a:spcBef>
        <a:buFont typeface="Verdana" pitchFamily="34" charset="0"/>
        <a:buChar char="–"/>
        <a:defRPr sz="1800" kern="1200" spc="-1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9888" y="282575"/>
            <a:ext cx="8474075"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Mastertitelformat bearbeiten</a:t>
            </a:r>
          </a:p>
        </p:txBody>
      </p:sp>
      <p:sp>
        <p:nvSpPr>
          <p:cNvPr id="1027" name="Rectangle 3"/>
          <p:cNvSpPr>
            <a:spLocks noGrp="1" noChangeArrowheads="1"/>
          </p:cNvSpPr>
          <p:nvPr>
            <p:ph type="body" idx="1"/>
          </p:nvPr>
        </p:nvSpPr>
        <p:spPr bwMode="auto">
          <a:xfrm>
            <a:off x="369888" y="1719263"/>
            <a:ext cx="8316912"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295941" name="Rectangle 5"/>
          <p:cNvSpPr>
            <a:spLocks noGrp="1" noChangeArrowheads="1"/>
          </p:cNvSpPr>
          <p:nvPr>
            <p:ph type="sldNum" sz="quarter" idx="4"/>
          </p:nvPr>
        </p:nvSpPr>
        <p:spPr bwMode="auto">
          <a:xfrm>
            <a:off x="323850" y="6589713"/>
            <a:ext cx="647700"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7160" tIns="45720" rIns="91440" bIns="45720" numCol="1" anchor="t" anchorCtr="0" compatLnSpc="1">
            <a:prstTxWarp prst="textNoShape">
              <a:avLst/>
            </a:prstTxWarp>
          </a:bodyPr>
          <a:lstStyle>
            <a:lvl1pPr algn="l">
              <a:defRPr sz="800" b="0">
                <a:solidFill>
                  <a:srgbClr val="193989"/>
                </a:solidFill>
              </a:defRPr>
            </a:lvl1pPr>
          </a:lstStyle>
          <a:p>
            <a:pPr fontAlgn="base">
              <a:spcBef>
                <a:spcPct val="0"/>
              </a:spcBef>
              <a:spcAft>
                <a:spcPct val="0"/>
              </a:spcAft>
              <a:defRPr/>
            </a:pPr>
            <a:fld id="{6AEADB37-FA3E-4ED0-B4EA-4ACFB0DF11A8}" type="slidenum">
              <a:rPr lang="en-US"/>
              <a:pPr fontAlgn="base">
                <a:spcBef>
                  <a:spcPct val="0"/>
                </a:spcBef>
                <a:spcAft>
                  <a:spcPct val="0"/>
                </a:spcAft>
                <a:defRPr/>
              </a:pPr>
              <a:t>‹#›</a:t>
            </a:fld>
            <a:endParaRPr lang="en-US" dirty="0"/>
          </a:p>
        </p:txBody>
      </p:sp>
      <p:pic>
        <p:nvPicPr>
          <p:cNvPr id="1029" name="Picture 7" descr="Invesco-logo-blu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53388" y="6000750"/>
            <a:ext cx="58578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8498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2600" b="1">
          <a:solidFill>
            <a:schemeClr val="tx1"/>
          </a:solidFill>
          <a:latin typeface="+mj-lt"/>
          <a:ea typeface="+mj-ea"/>
          <a:cs typeface="+mj-cs"/>
        </a:defRPr>
      </a:lvl1pPr>
      <a:lvl2pPr algn="l" rtl="0" eaLnBrk="0" fontAlgn="base" hangingPunct="0">
        <a:lnSpc>
          <a:spcPct val="90000"/>
        </a:lnSpc>
        <a:spcBef>
          <a:spcPct val="0"/>
        </a:spcBef>
        <a:spcAft>
          <a:spcPct val="0"/>
        </a:spcAft>
        <a:defRPr sz="2600" b="1">
          <a:solidFill>
            <a:schemeClr val="tx1"/>
          </a:solidFill>
          <a:latin typeface="Verdana" pitchFamily="34" charset="0"/>
        </a:defRPr>
      </a:lvl2pPr>
      <a:lvl3pPr algn="l" rtl="0" eaLnBrk="0" fontAlgn="base" hangingPunct="0">
        <a:lnSpc>
          <a:spcPct val="90000"/>
        </a:lnSpc>
        <a:spcBef>
          <a:spcPct val="0"/>
        </a:spcBef>
        <a:spcAft>
          <a:spcPct val="0"/>
        </a:spcAft>
        <a:defRPr sz="2600" b="1">
          <a:solidFill>
            <a:schemeClr val="tx1"/>
          </a:solidFill>
          <a:latin typeface="Verdana" pitchFamily="34" charset="0"/>
        </a:defRPr>
      </a:lvl3pPr>
      <a:lvl4pPr algn="l" rtl="0" eaLnBrk="0" fontAlgn="base" hangingPunct="0">
        <a:lnSpc>
          <a:spcPct val="90000"/>
        </a:lnSpc>
        <a:spcBef>
          <a:spcPct val="0"/>
        </a:spcBef>
        <a:spcAft>
          <a:spcPct val="0"/>
        </a:spcAft>
        <a:defRPr sz="2600" b="1">
          <a:solidFill>
            <a:schemeClr val="tx1"/>
          </a:solidFill>
          <a:latin typeface="Verdana" pitchFamily="34" charset="0"/>
        </a:defRPr>
      </a:lvl4pPr>
      <a:lvl5pPr algn="l" rtl="0" eaLnBrk="0" fontAlgn="base" hangingPunct="0">
        <a:lnSpc>
          <a:spcPct val="90000"/>
        </a:lnSpc>
        <a:spcBef>
          <a:spcPct val="0"/>
        </a:spcBef>
        <a:spcAft>
          <a:spcPct val="0"/>
        </a:spcAft>
        <a:defRPr sz="2600" b="1">
          <a:solidFill>
            <a:schemeClr val="tx1"/>
          </a:solidFill>
          <a:latin typeface="Verdana" pitchFamily="34" charset="0"/>
        </a:defRPr>
      </a:lvl5pPr>
      <a:lvl6pPr marL="457200" algn="l" rtl="0" fontAlgn="base">
        <a:lnSpc>
          <a:spcPct val="90000"/>
        </a:lnSpc>
        <a:spcBef>
          <a:spcPct val="0"/>
        </a:spcBef>
        <a:spcAft>
          <a:spcPct val="0"/>
        </a:spcAft>
        <a:defRPr sz="2600" b="1">
          <a:solidFill>
            <a:schemeClr val="tx1"/>
          </a:solidFill>
          <a:latin typeface="Verdana" pitchFamily="34" charset="0"/>
        </a:defRPr>
      </a:lvl6pPr>
      <a:lvl7pPr marL="914400" algn="l" rtl="0" fontAlgn="base">
        <a:lnSpc>
          <a:spcPct val="90000"/>
        </a:lnSpc>
        <a:spcBef>
          <a:spcPct val="0"/>
        </a:spcBef>
        <a:spcAft>
          <a:spcPct val="0"/>
        </a:spcAft>
        <a:defRPr sz="2600" b="1">
          <a:solidFill>
            <a:schemeClr val="tx1"/>
          </a:solidFill>
          <a:latin typeface="Verdana" pitchFamily="34" charset="0"/>
        </a:defRPr>
      </a:lvl7pPr>
      <a:lvl8pPr marL="1371600" algn="l" rtl="0" fontAlgn="base">
        <a:lnSpc>
          <a:spcPct val="90000"/>
        </a:lnSpc>
        <a:spcBef>
          <a:spcPct val="0"/>
        </a:spcBef>
        <a:spcAft>
          <a:spcPct val="0"/>
        </a:spcAft>
        <a:defRPr sz="2600" b="1">
          <a:solidFill>
            <a:schemeClr val="tx1"/>
          </a:solidFill>
          <a:latin typeface="Verdana" pitchFamily="34" charset="0"/>
        </a:defRPr>
      </a:lvl8pPr>
      <a:lvl9pPr marL="1828800" algn="l" rtl="0" fontAlgn="base">
        <a:lnSpc>
          <a:spcPct val="90000"/>
        </a:lnSpc>
        <a:spcBef>
          <a:spcPct val="0"/>
        </a:spcBef>
        <a:spcAft>
          <a:spcPct val="0"/>
        </a:spcAft>
        <a:defRPr sz="2600" b="1">
          <a:solidFill>
            <a:schemeClr val="tx1"/>
          </a:solidFill>
          <a:latin typeface="Verdana" pitchFamily="34" charset="0"/>
        </a:defRPr>
      </a:lvl9pPr>
    </p:titleStyle>
    <p:bodyStyle>
      <a:lvl1pPr marL="461963" indent="-461963" algn="l" rtl="0" eaLnBrk="0" fontAlgn="base" hangingPunct="0">
        <a:spcBef>
          <a:spcPct val="50000"/>
        </a:spcBef>
        <a:spcAft>
          <a:spcPct val="0"/>
        </a:spcAft>
        <a:buClr>
          <a:srgbClr val="193989"/>
        </a:buClr>
        <a:buChar char="•"/>
        <a:defRPr sz="2200">
          <a:solidFill>
            <a:schemeClr val="tx1"/>
          </a:solidFill>
          <a:latin typeface="+mn-lt"/>
          <a:ea typeface="+mn-ea"/>
          <a:cs typeface="+mn-cs"/>
        </a:defRPr>
      </a:lvl1pPr>
      <a:lvl2pPr marL="974725" indent="-344488" algn="l" rtl="0" eaLnBrk="0" fontAlgn="base" hangingPunct="0">
        <a:spcBef>
          <a:spcPct val="20000"/>
        </a:spcBef>
        <a:spcAft>
          <a:spcPct val="0"/>
        </a:spcAft>
        <a:buClr>
          <a:schemeClr val="tx1"/>
        </a:buClr>
        <a:buSzPct val="70000"/>
        <a:buFont typeface="Verdana" pitchFamily="34" charset="0"/>
        <a:buChar char="—"/>
        <a:defRPr sz="1600">
          <a:solidFill>
            <a:schemeClr val="tx1"/>
          </a:solidFill>
          <a:latin typeface="+mn-lt"/>
        </a:defRPr>
      </a:lvl2pPr>
      <a:lvl3pPr marL="1419225" indent="-223838" algn="l" rtl="0" eaLnBrk="0" fontAlgn="base" hangingPunct="0">
        <a:spcBef>
          <a:spcPct val="20000"/>
        </a:spcBef>
        <a:spcAft>
          <a:spcPct val="0"/>
        </a:spcAft>
        <a:buClr>
          <a:schemeClr val="tx1"/>
        </a:buClr>
        <a:buSzPct val="70000"/>
        <a:buFont typeface="Wingdings" pitchFamily="2" charset="2"/>
        <a:buChar char="§"/>
        <a:defRPr sz="1600">
          <a:solidFill>
            <a:schemeClr val="tx1"/>
          </a:solidFill>
          <a:latin typeface="+mn-lt"/>
        </a:defRPr>
      </a:lvl3pPr>
      <a:lvl4pPr marL="1776413" indent="-234950" algn="l" rtl="0" eaLnBrk="0" fontAlgn="base" hangingPunct="0">
        <a:spcBef>
          <a:spcPct val="20000"/>
        </a:spcBef>
        <a:spcAft>
          <a:spcPct val="0"/>
        </a:spcAft>
        <a:buClr>
          <a:schemeClr val="tx2"/>
        </a:buClr>
        <a:buSzPct val="75000"/>
        <a:buFont typeface="Wingdings" pitchFamily="2" charset="2"/>
        <a:buChar char="§"/>
        <a:defRPr sz="1600">
          <a:solidFill>
            <a:schemeClr val="tx1"/>
          </a:solidFill>
          <a:latin typeface="+mn-lt"/>
        </a:defRPr>
      </a:lvl4pPr>
      <a:lvl5pPr marL="2176463" indent="-285750" algn="l" rtl="0" eaLnBrk="0" fontAlgn="base" hangingPunct="0">
        <a:spcBef>
          <a:spcPct val="20000"/>
        </a:spcBef>
        <a:spcAft>
          <a:spcPct val="0"/>
        </a:spcAft>
        <a:buClr>
          <a:schemeClr val="folHlink"/>
        </a:buClr>
        <a:buSzPct val="80000"/>
        <a:buFont typeface="Wingdings" pitchFamily="2" charset="2"/>
        <a:buChar char="§"/>
        <a:defRPr sz="1600">
          <a:solidFill>
            <a:schemeClr val="tx1"/>
          </a:solidFill>
          <a:latin typeface="+mn-lt"/>
        </a:defRPr>
      </a:lvl5pPr>
      <a:lvl6pPr marL="2633663" indent="-285750" algn="l" rtl="0" fontAlgn="base">
        <a:spcBef>
          <a:spcPct val="20000"/>
        </a:spcBef>
        <a:spcAft>
          <a:spcPct val="0"/>
        </a:spcAft>
        <a:buClr>
          <a:schemeClr val="folHlink"/>
        </a:buClr>
        <a:buSzPct val="80000"/>
        <a:buFont typeface="Wingdings" pitchFamily="2" charset="2"/>
        <a:buChar char="§"/>
        <a:defRPr sz="1600">
          <a:solidFill>
            <a:schemeClr val="tx1"/>
          </a:solidFill>
          <a:latin typeface="+mn-lt"/>
        </a:defRPr>
      </a:lvl6pPr>
      <a:lvl7pPr marL="3090863" indent="-285750" algn="l" rtl="0" fontAlgn="base">
        <a:spcBef>
          <a:spcPct val="20000"/>
        </a:spcBef>
        <a:spcAft>
          <a:spcPct val="0"/>
        </a:spcAft>
        <a:buClr>
          <a:schemeClr val="folHlink"/>
        </a:buClr>
        <a:buSzPct val="80000"/>
        <a:buFont typeface="Wingdings" pitchFamily="2" charset="2"/>
        <a:buChar char="§"/>
        <a:defRPr sz="1600">
          <a:solidFill>
            <a:schemeClr val="tx1"/>
          </a:solidFill>
          <a:latin typeface="+mn-lt"/>
        </a:defRPr>
      </a:lvl7pPr>
      <a:lvl8pPr marL="3548063" indent="-285750" algn="l" rtl="0" fontAlgn="base">
        <a:spcBef>
          <a:spcPct val="20000"/>
        </a:spcBef>
        <a:spcAft>
          <a:spcPct val="0"/>
        </a:spcAft>
        <a:buClr>
          <a:schemeClr val="folHlink"/>
        </a:buClr>
        <a:buSzPct val="80000"/>
        <a:buFont typeface="Wingdings" pitchFamily="2" charset="2"/>
        <a:buChar char="§"/>
        <a:defRPr sz="1600">
          <a:solidFill>
            <a:schemeClr val="tx1"/>
          </a:solidFill>
          <a:latin typeface="+mn-lt"/>
        </a:defRPr>
      </a:lvl8pPr>
      <a:lvl9pPr marL="4005263" indent="-285750" algn="l" rtl="0" fontAlgn="base">
        <a:spcBef>
          <a:spcPct val="20000"/>
        </a:spcBef>
        <a:spcAft>
          <a:spcPct val="0"/>
        </a:spcAft>
        <a:buClr>
          <a:schemeClr val="folHlink"/>
        </a:buClr>
        <a:buSzPct val="80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32.xml"/><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32.xml"/><Relationship Id="rId6" Type="http://schemas.openxmlformats.org/officeDocument/2006/relationships/image" Target="../media/image14.png"/><Relationship Id="rId5" Type="http://schemas.openxmlformats.org/officeDocument/2006/relationships/image" Target="../media/image15.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8" Type="http://schemas.openxmlformats.org/officeDocument/2006/relationships/hyperlink" Target="http://www.esma.europa.eu/" TargetMode="External"/><Relationship Id="rId3" Type="http://schemas.openxmlformats.org/officeDocument/2006/relationships/hyperlink" Target="http://en.wikipedia.org/wiki/List_of_trading_losses" TargetMode="External"/><Relationship Id="rId7" Type="http://schemas.openxmlformats.org/officeDocument/2006/relationships/hyperlink" Target="http://ec.europa.eu/internal_market/bank/regcapital/index_en.htm" TargetMode="External"/><Relationship Id="rId2" Type="http://schemas.openxmlformats.org/officeDocument/2006/relationships/notesSlide" Target="../notesSlides/notesSlide50.xml"/><Relationship Id="rId1" Type="http://schemas.openxmlformats.org/officeDocument/2006/relationships/slideLayout" Target="../slideLayouts/slideLayout32.xml"/><Relationship Id="rId6" Type="http://schemas.openxmlformats.org/officeDocument/2006/relationships/hyperlink" Target="http://www.fsa.gov.uk/Pages/About/What/International/basel/index.shtml" TargetMode="External"/><Relationship Id="rId5" Type="http://schemas.openxmlformats.org/officeDocument/2006/relationships/hyperlink" Target="http://www.investmentfunds.org.uk/" TargetMode="External"/><Relationship Id="rId4" Type="http://schemas.openxmlformats.org/officeDocument/2006/relationships/hyperlink" Target="http://www.invesco.com/portal/site/global/AboutU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9" name="Titel 18"/>
          <p:cNvSpPr>
            <a:spLocks noGrp="1"/>
          </p:cNvSpPr>
          <p:nvPr>
            <p:ph type="ctrTitle"/>
          </p:nvPr>
        </p:nvSpPr>
        <p:spPr>
          <a:xfrm>
            <a:off x="2024064" y="276225"/>
            <a:ext cx="6681786" cy="1638300"/>
          </a:xfrm>
        </p:spPr>
        <p:txBody>
          <a:bodyPr/>
          <a:lstStyle/>
          <a:p>
            <a:r>
              <a:rPr lang="en-US" dirty="0" smtClean="0"/>
              <a:t>Operational Risk </a:t>
            </a:r>
            <a:r>
              <a:rPr lang="en-US" dirty="0" smtClean="0"/>
              <a:t>Management 1990’s to today</a:t>
            </a:r>
            <a:br>
              <a:rPr lang="en-US" dirty="0" smtClean="0"/>
            </a:br>
            <a:r>
              <a:rPr lang="en-US" dirty="0"/>
              <a:t/>
            </a:r>
            <a:br>
              <a:rPr lang="en-US" dirty="0"/>
            </a:br>
            <a:r>
              <a:rPr lang="en-US" dirty="0" smtClean="0"/>
              <a:t>Invesco Perpetual</a:t>
            </a:r>
            <a:br>
              <a:rPr lang="en-US" dirty="0" smtClean="0"/>
            </a:br>
            <a:r>
              <a:rPr lang="en-US" sz="1600" dirty="0" smtClean="0"/>
              <a:t>Gaelle De Sola</a:t>
            </a:r>
            <a:br>
              <a:rPr lang="en-US" sz="1600" dirty="0" smtClean="0"/>
            </a:br>
            <a:r>
              <a:rPr lang="en-US" sz="1600" dirty="0" smtClean="0"/>
              <a:t>Senior Risk Officer</a:t>
            </a:r>
            <a:endParaRPr lang="de-DE" sz="1600" dirty="0"/>
          </a:p>
        </p:txBody>
      </p:sp>
    </p:spTree>
    <p:extLst>
      <p:ext uri="{BB962C8B-B14F-4D97-AF65-F5344CB8AC3E}">
        <p14:creationId xmlns:p14="http://schemas.microsoft.com/office/powerpoint/2010/main" val="261682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Industry Reaction</a:t>
            </a:r>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10</a:t>
            </a:fld>
            <a:endParaRPr lang="en-US" altLang="en-US" sz="800" dirty="0" smtClean="0">
              <a:solidFill>
                <a:srgbClr val="193989"/>
              </a:solidFill>
            </a:endParaRPr>
          </a:p>
        </p:txBody>
      </p:sp>
      <p:sp>
        <p:nvSpPr>
          <p:cNvPr id="16" name="TextBox 15"/>
          <p:cNvSpPr txBox="1"/>
          <p:nvPr/>
        </p:nvSpPr>
        <p:spPr>
          <a:xfrm>
            <a:off x="457200" y="1231627"/>
            <a:ext cx="7791450" cy="3231654"/>
          </a:xfrm>
          <a:prstGeom prst="rect">
            <a:avLst/>
          </a:prstGeom>
          <a:noFill/>
        </p:spPr>
        <p:txBody>
          <a:bodyPr>
            <a:spAutoFit/>
          </a:bodyPr>
          <a:lstStyle/>
          <a:p>
            <a:pPr marL="285750" indent="-285750">
              <a:spcBef>
                <a:spcPts val="1200"/>
              </a:spcBef>
              <a:spcAft>
                <a:spcPts val="1200"/>
              </a:spcAft>
              <a:buFont typeface="Arial" panose="020B0604020202020204" pitchFamily="34" charset="0"/>
              <a:buChar char="•"/>
              <a:defRPr/>
            </a:pPr>
            <a:r>
              <a:rPr lang="en-GB" dirty="0" smtClean="0"/>
              <a:t>Basel II was issued by Basel Committee on Banking Supervision (BCBS)</a:t>
            </a:r>
          </a:p>
          <a:p>
            <a:pPr marL="285750" indent="-285750">
              <a:spcBef>
                <a:spcPts val="1200"/>
              </a:spcBef>
              <a:spcAft>
                <a:spcPts val="1200"/>
              </a:spcAft>
              <a:buFont typeface="Arial" panose="020B0604020202020204" pitchFamily="34" charset="0"/>
              <a:buChar char="•"/>
              <a:defRPr/>
            </a:pPr>
            <a:r>
              <a:rPr lang="en-GB" dirty="0" smtClean="0"/>
              <a:t>BCBS set up by the governors of the central banks of the G10 countries ( IMF member plus Germany and Sweden)</a:t>
            </a:r>
          </a:p>
          <a:p>
            <a:pPr marL="285750" indent="-285750">
              <a:spcBef>
                <a:spcPts val="1200"/>
              </a:spcBef>
              <a:spcAft>
                <a:spcPts val="1200"/>
              </a:spcAft>
              <a:buFont typeface="Arial" panose="020B0604020202020204" pitchFamily="34" charset="0"/>
              <a:buChar char="•"/>
              <a:defRPr/>
            </a:pPr>
            <a:r>
              <a:rPr lang="en-GB" dirty="0" smtClean="0"/>
              <a:t>Basel II introduced Operational Risk for the first time in an attempt to increase the amount of capital banks held</a:t>
            </a:r>
          </a:p>
          <a:p>
            <a:pPr marL="285750" indent="-285750">
              <a:spcBef>
                <a:spcPts val="1200"/>
              </a:spcBef>
              <a:spcAft>
                <a:spcPts val="1200"/>
              </a:spcAft>
              <a:buFont typeface="Arial" panose="020B0604020202020204" pitchFamily="34" charset="0"/>
              <a:buChar char="•"/>
              <a:defRPr/>
            </a:pPr>
            <a:r>
              <a:rPr lang="en-GB" dirty="0" smtClean="0"/>
              <a:t>Shortly after, CRD was introduced across the EU and the ICAAP was born</a:t>
            </a:r>
            <a:endParaRPr lang="de-DE" dirty="0"/>
          </a:p>
        </p:txBody>
      </p:sp>
    </p:spTree>
    <p:extLst>
      <p:ext uri="{BB962C8B-B14F-4D97-AF65-F5344CB8AC3E}">
        <p14:creationId xmlns:p14="http://schemas.microsoft.com/office/powerpoint/2010/main" val="3563184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Basel II</a:t>
            </a:r>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11</a:t>
            </a:fld>
            <a:endParaRPr lang="en-US" altLang="en-US" sz="800" dirty="0" smtClean="0">
              <a:solidFill>
                <a:srgbClr val="193989"/>
              </a:solidFill>
            </a:endParaRPr>
          </a:p>
        </p:txBody>
      </p:sp>
      <p:sp>
        <p:nvSpPr>
          <p:cNvPr id="16" name="TextBox 15"/>
          <p:cNvSpPr txBox="1"/>
          <p:nvPr/>
        </p:nvSpPr>
        <p:spPr>
          <a:xfrm>
            <a:off x="457200" y="1079227"/>
            <a:ext cx="7791450" cy="1815882"/>
          </a:xfrm>
          <a:prstGeom prst="rect">
            <a:avLst/>
          </a:prstGeom>
          <a:noFill/>
        </p:spPr>
        <p:txBody>
          <a:bodyPr>
            <a:spAutoFit/>
          </a:bodyPr>
          <a:lstStyle/>
          <a:p>
            <a:pPr marL="285750" indent="-285750">
              <a:spcBef>
                <a:spcPts val="1200"/>
              </a:spcBef>
              <a:spcAft>
                <a:spcPts val="1200"/>
              </a:spcAft>
              <a:buFont typeface="Arial" panose="020B0604020202020204" pitchFamily="34" charset="0"/>
              <a:buChar char="•"/>
              <a:defRPr/>
            </a:pPr>
            <a:r>
              <a:rPr lang="en-GB" dirty="0" smtClean="0"/>
              <a:t>Banking focus (Asset Management went live 2006)</a:t>
            </a:r>
          </a:p>
          <a:p>
            <a:pPr marL="285750" indent="-285750">
              <a:spcBef>
                <a:spcPts val="1200"/>
              </a:spcBef>
              <a:spcAft>
                <a:spcPts val="1200"/>
              </a:spcAft>
              <a:buFont typeface="Arial" panose="020B0604020202020204" pitchFamily="34" charset="0"/>
              <a:buChar char="•"/>
              <a:defRPr/>
            </a:pPr>
            <a:r>
              <a:rPr lang="en-GB" dirty="0" smtClean="0"/>
              <a:t>One document ICAAP (Internal Capital Adequacy Assessment Process) to be updated annually or more often if needed</a:t>
            </a:r>
          </a:p>
          <a:p>
            <a:pPr marL="285750" indent="-285750">
              <a:spcBef>
                <a:spcPts val="1200"/>
              </a:spcBef>
              <a:spcAft>
                <a:spcPts val="1200"/>
              </a:spcAft>
              <a:buFont typeface="Arial" panose="020B0604020202020204" pitchFamily="34" charset="0"/>
              <a:buChar char="•"/>
              <a:defRPr/>
            </a:pPr>
            <a:r>
              <a:rPr lang="en-GB" dirty="0" smtClean="0"/>
              <a:t>Document has 4 key components</a:t>
            </a:r>
            <a:endParaRPr lang="de-DE" dirty="0"/>
          </a:p>
        </p:txBody>
      </p:sp>
      <p:graphicFrame>
        <p:nvGraphicFramePr>
          <p:cNvPr id="2" name="Table 1"/>
          <p:cNvGraphicFramePr>
            <a:graphicFrameLocks noGrp="1"/>
          </p:cNvGraphicFramePr>
          <p:nvPr>
            <p:extLst>
              <p:ext uri="{D42A27DB-BD31-4B8C-83A1-F6EECF244321}">
                <p14:modId xmlns:p14="http://schemas.microsoft.com/office/powerpoint/2010/main" val="379573331"/>
              </p:ext>
            </p:extLst>
          </p:nvPr>
        </p:nvGraphicFramePr>
        <p:xfrm>
          <a:off x="647698" y="3054349"/>
          <a:ext cx="7800976" cy="3128645"/>
        </p:xfrm>
        <a:graphic>
          <a:graphicData uri="http://schemas.openxmlformats.org/drawingml/2006/table">
            <a:tbl>
              <a:tblPr firstRow="1" bandRow="1">
                <a:tableStyleId>{5C22544A-7EE6-4342-B048-85BDC9FD1C3A}</a:tableStyleId>
              </a:tblPr>
              <a:tblGrid>
                <a:gridCol w="2933702"/>
                <a:gridCol w="4867274"/>
              </a:tblGrid>
              <a:tr h="568325">
                <a:tc>
                  <a:txBody>
                    <a:bodyPr/>
                    <a:lstStyle/>
                    <a:p>
                      <a:r>
                        <a:rPr lang="en-GB" dirty="0" smtClean="0"/>
                        <a:t>Section Name</a:t>
                      </a:r>
                      <a:endParaRPr lang="en-GB" dirty="0"/>
                    </a:p>
                  </a:txBody>
                  <a:tcPr/>
                </a:tc>
                <a:tc>
                  <a:txBody>
                    <a:bodyPr/>
                    <a:lstStyle/>
                    <a:p>
                      <a:r>
                        <a:rPr lang="en-GB" dirty="0" smtClean="0"/>
                        <a:t>Content</a:t>
                      </a:r>
                      <a:endParaRPr lang="en-GB" dirty="0"/>
                    </a:p>
                  </a:txBody>
                  <a:tcPr/>
                </a:tc>
              </a:tr>
              <a:tr h="568325">
                <a:tc>
                  <a:txBody>
                    <a:bodyPr/>
                    <a:lstStyle/>
                    <a:p>
                      <a:pPr marL="990600" indent="-990600"/>
                      <a:r>
                        <a:rPr lang="en-GB" dirty="0" smtClean="0"/>
                        <a:t>Pillar 1: Minimum capital</a:t>
                      </a:r>
                      <a:endParaRPr lang="en-GB" dirty="0"/>
                    </a:p>
                  </a:txBody>
                  <a:tcPr/>
                </a:tc>
                <a:tc>
                  <a:txBody>
                    <a:bodyPr/>
                    <a:lstStyle/>
                    <a:p>
                      <a:r>
                        <a:rPr lang="en-GB" dirty="0" smtClean="0"/>
                        <a:t>Higher of FOR or, Market + Credit Risk</a:t>
                      </a:r>
                      <a:endParaRPr lang="en-GB" dirty="0"/>
                    </a:p>
                  </a:txBody>
                  <a:tcPr/>
                </a:tc>
              </a:tr>
              <a:tr h="568325">
                <a:tc>
                  <a:txBody>
                    <a:bodyPr/>
                    <a:lstStyle/>
                    <a:p>
                      <a:r>
                        <a:rPr lang="en-GB" dirty="0" smtClean="0"/>
                        <a:t>Pillar 2: Risk Types</a:t>
                      </a:r>
                      <a:endParaRPr lang="en-GB" dirty="0"/>
                    </a:p>
                  </a:txBody>
                  <a:tcPr/>
                </a:tc>
                <a:tc>
                  <a:txBody>
                    <a:bodyPr/>
                    <a:lstStyle/>
                    <a:p>
                      <a:r>
                        <a:rPr lang="en-GB" dirty="0" smtClean="0"/>
                        <a:t>Operational,</a:t>
                      </a:r>
                      <a:r>
                        <a:rPr lang="en-GB" baseline="0" dirty="0" smtClean="0"/>
                        <a:t> Market, Credit, Business, Residual, Insurance, Pension</a:t>
                      </a:r>
                      <a:endParaRPr lang="en-GB" dirty="0"/>
                    </a:p>
                  </a:txBody>
                  <a:tcPr/>
                </a:tc>
              </a:tr>
              <a:tr h="5683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Pillar 2: Wind Down</a:t>
                      </a:r>
                    </a:p>
                    <a:p>
                      <a:endParaRPr lang="en-GB" dirty="0"/>
                    </a:p>
                  </a:txBody>
                  <a:tcPr/>
                </a:tc>
                <a:tc>
                  <a:txBody>
                    <a:bodyPr/>
                    <a:lstStyle/>
                    <a:p>
                      <a:r>
                        <a:rPr lang="en-GB" dirty="0" smtClean="0"/>
                        <a:t>How</a:t>
                      </a:r>
                      <a:r>
                        <a:rPr lang="en-GB" baseline="0" dirty="0" smtClean="0"/>
                        <a:t> much will it cost to wind down the business in an orderly manner</a:t>
                      </a:r>
                      <a:endParaRPr lang="en-GB" dirty="0"/>
                    </a:p>
                  </a:txBody>
                  <a:tcPr/>
                </a:tc>
              </a:tr>
              <a:tr h="568325">
                <a:tc>
                  <a:txBody>
                    <a:bodyPr/>
                    <a:lstStyle/>
                    <a:p>
                      <a:r>
                        <a:rPr lang="en-GB" dirty="0" smtClean="0"/>
                        <a:t>Pillar 3:</a:t>
                      </a:r>
                      <a:r>
                        <a:rPr lang="en-GB" baseline="0" dirty="0" smtClean="0"/>
                        <a:t> Disclosure</a:t>
                      </a:r>
                      <a:endParaRPr lang="en-GB" dirty="0"/>
                    </a:p>
                  </a:txBody>
                  <a:tcPr/>
                </a:tc>
                <a:tc>
                  <a:txBody>
                    <a:bodyPr/>
                    <a:lstStyle/>
                    <a:p>
                      <a:r>
                        <a:rPr lang="en-GB" dirty="0" smtClean="0"/>
                        <a:t>Short public disclosure outlining a number of</a:t>
                      </a:r>
                      <a:r>
                        <a:rPr lang="en-GB" baseline="0" dirty="0" smtClean="0"/>
                        <a:t> limited information</a:t>
                      </a:r>
                      <a:endParaRPr lang="en-GB" dirty="0"/>
                    </a:p>
                  </a:txBody>
                  <a:tcPr/>
                </a:tc>
              </a:tr>
            </a:tbl>
          </a:graphicData>
        </a:graphic>
      </p:graphicFrame>
    </p:spTree>
    <p:extLst>
      <p:ext uri="{BB962C8B-B14F-4D97-AF65-F5344CB8AC3E}">
        <p14:creationId xmlns:p14="http://schemas.microsoft.com/office/powerpoint/2010/main" val="1259698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Operational Risk Quantification </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12</a:t>
            </a:fld>
            <a:endParaRPr lang="en-US" altLang="en-US" sz="800" dirty="0" smtClean="0">
              <a:solidFill>
                <a:srgbClr val="193989"/>
              </a:solidFill>
            </a:endParaRPr>
          </a:p>
        </p:txBody>
      </p:sp>
      <p:sp>
        <p:nvSpPr>
          <p:cNvPr id="16" name="TextBox 15"/>
          <p:cNvSpPr txBox="1"/>
          <p:nvPr/>
        </p:nvSpPr>
        <p:spPr>
          <a:xfrm>
            <a:off x="457200" y="1231627"/>
            <a:ext cx="7791450" cy="4154984"/>
          </a:xfrm>
          <a:prstGeom prst="rect">
            <a:avLst/>
          </a:prstGeom>
          <a:noFill/>
        </p:spPr>
        <p:txBody>
          <a:bodyPr>
            <a:spAutoFit/>
          </a:bodyPr>
          <a:lstStyle/>
          <a:p>
            <a:pPr marL="285750" indent="-285750">
              <a:spcBef>
                <a:spcPts val="1200"/>
              </a:spcBef>
              <a:spcAft>
                <a:spcPts val="1200"/>
              </a:spcAft>
              <a:buFont typeface="Arial" panose="020B0604020202020204" pitchFamily="34" charset="0"/>
              <a:buChar char="•"/>
              <a:defRPr/>
            </a:pPr>
            <a:r>
              <a:rPr lang="en-GB" dirty="0" smtClean="0"/>
              <a:t>Basic: alpha 15% of </a:t>
            </a:r>
            <a:r>
              <a:rPr lang="en-GB" dirty="0" err="1" smtClean="0"/>
              <a:t>ave.</a:t>
            </a:r>
            <a:r>
              <a:rPr lang="en-GB" dirty="0" smtClean="0"/>
              <a:t> annual gross income over 3yrs</a:t>
            </a:r>
          </a:p>
          <a:p>
            <a:pPr marL="285750" indent="-285750">
              <a:spcBef>
                <a:spcPts val="1200"/>
              </a:spcBef>
              <a:spcAft>
                <a:spcPts val="1200"/>
              </a:spcAft>
              <a:buFont typeface="Arial" panose="020B0604020202020204" pitchFamily="34" charset="0"/>
              <a:buChar char="•"/>
              <a:defRPr/>
            </a:pPr>
            <a:r>
              <a:rPr lang="en-GB" dirty="0" smtClean="0"/>
              <a:t>Standard: beta (from 18% to 12%) of </a:t>
            </a:r>
            <a:r>
              <a:rPr lang="en-GB" dirty="0" err="1" smtClean="0"/>
              <a:t>ave.</a:t>
            </a:r>
            <a:r>
              <a:rPr lang="en-GB" dirty="0" smtClean="0"/>
              <a:t> annual gross income over 3yrs</a:t>
            </a:r>
          </a:p>
          <a:p>
            <a:pPr marL="285750" indent="-285750">
              <a:spcBef>
                <a:spcPts val="1200"/>
              </a:spcBef>
              <a:spcAft>
                <a:spcPts val="1200"/>
              </a:spcAft>
              <a:buFont typeface="Arial" panose="020B0604020202020204" pitchFamily="34" charset="0"/>
              <a:buChar char="•"/>
              <a:defRPr/>
            </a:pPr>
            <a:r>
              <a:rPr lang="en-GB" dirty="0" smtClean="0"/>
              <a:t>Advanced Approach: modelling</a:t>
            </a:r>
          </a:p>
          <a:p>
            <a:pPr marL="742950" lvl="1" indent="-285750">
              <a:spcBef>
                <a:spcPts val="1200"/>
              </a:spcBef>
              <a:spcAft>
                <a:spcPts val="1200"/>
              </a:spcAft>
              <a:buFont typeface="Wingdings" panose="05000000000000000000" pitchFamily="2" charset="2"/>
              <a:buChar char="ü"/>
              <a:defRPr/>
            </a:pPr>
            <a:r>
              <a:rPr lang="en-GB" dirty="0" smtClean="0"/>
              <a:t>Scenario based</a:t>
            </a:r>
          </a:p>
          <a:p>
            <a:pPr marL="742950" lvl="1" indent="-285750">
              <a:spcBef>
                <a:spcPts val="1200"/>
              </a:spcBef>
              <a:spcAft>
                <a:spcPts val="1200"/>
              </a:spcAft>
              <a:buFont typeface="Wingdings" panose="05000000000000000000" pitchFamily="2" charset="2"/>
              <a:buChar char="ü"/>
              <a:defRPr/>
            </a:pPr>
            <a:r>
              <a:rPr lang="en-GB" dirty="0" smtClean="0"/>
              <a:t>Looking at internal and external losses</a:t>
            </a:r>
          </a:p>
          <a:p>
            <a:pPr marL="742950" lvl="1" indent="-285750">
              <a:spcBef>
                <a:spcPts val="1200"/>
              </a:spcBef>
              <a:spcAft>
                <a:spcPts val="1200"/>
              </a:spcAft>
              <a:buFont typeface="Wingdings" panose="05000000000000000000" pitchFamily="2" charset="2"/>
              <a:buChar char="ü"/>
              <a:defRPr/>
            </a:pPr>
            <a:r>
              <a:rPr lang="en-GB" dirty="0" smtClean="0"/>
              <a:t>Clear assumptions</a:t>
            </a:r>
          </a:p>
          <a:p>
            <a:pPr marL="742950" lvl="1" indent="-285750">
              <a:spcBef>
                <a:spcPts val="1200"/>
              </a:spcBef>
              <a:spcAft>
                <a:spcPts val="1200"/>
              </a:spcAft>
              <a:buFont typeface="Wingdings" panose="05000000000000000000" pitchFamily="2" charset="2"/>
              <a:buChar char="ü"/>
              <a:defRPr/>
            </a:pPr>
            <a:r>
              <a:rPr lang="en-GB" dirty="0" smtClean="0"/>
              <a:t>Internal controls</a:t>
            </a:r>
            <a:endParaRPr lang="de-DE" dirty="0"/>
          </a:p>
        </p:txBody>
      </p:sp>
    </p:spTree>
    <p:extLst>
      <p:ext uri="{BB962C8B-B14F-4D97-AF65-F5344CB8AC3E}">
        <p14:creationId xmlns:p14="http://schemas.microsoft.com/office/powerpoint/2010/main" val="809224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Experience at the Coal Face</a:t>
            </a:r>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13</a:t>
            </a:fld>
            <a:endParaRPr lang="en-US" altLang="en-US" sz="800" dirty="0" smtClean="0">
              <a:solidFill>
                <a:srgbClr val="193989"/>
              </a:solidFill>
            </a:endParaRPr>
          </a:p>
        </p:txBody>
      </p:sp>
      <p:sp>
        <p:nvSpPr>
          <p:cNvPr id="16" name="TextBox 15"/>
          <p:cNvSpPr txBox="1"/>
          <p:nvPr/>
        </p:nvSpPr>
        <p:spPr>
          <a:xfrm>
            <a:off x="457200" y="993502"/>
            <a:ext cx="7791450" cy="4878259"/>
          </a:xfrm>
          <a:prstGeom prst="rect">
            <a:avLst/>
          </a:prstGeom>
          <a:noFill/>
        </p:spPr>
        <p:txBody>
          <a:bodyPr>
            <a:spAutoFit/>
          </a:bodyPr>
          <a:lstStyle/>
          <a:p>
            <a:pPr>
              <a:spcBef>
                <a:spcPts val="1200"/>
              </a:spcBef>
              <a:spcAft>
                <a:spcPts val="1200"/>
              </a:spcAft>
              <a:defRPr/>
            </a:pPr>
            <a:r>
              <a:rPr lang="en-GB" b="1" dirty="0" smtClean="0"/>
              <a:t>1997 - 2002: Ernst &amp; Young</a:t>
            </a:r>
          </a:p>
          <a:p>
            <a:pPr marL="285750" indent="-285750">
              <a:spcBef>
                <a:spcPts val="1200"/>
              </a:spcBef>
              <a:spcAft>
                <a:spcPts val="1200"/>
              </a:spcAft>
              <a:buFont typeface="Arial" panose="020B0604020202020204" pitchFamily="34" charset="0"/>
              <a:buChar char="•"/>
              <a:defRPr/>
            </a:pPr>
            <a:r>
              <a:rPr lang="en-GB" dirty="0" smtClean="0"/>
              <a:t>Working on PIA fine for Liverpool </a:t>
            </a:r>
            <a:r>
              <a:rPr lang="en-GB" dirty="0" smtClean="0"/>
              <a:t>Victoria, largest fine ever seen at just under £1m</a:t>
            </a:r>
            <a:endParaRPr lang="en-GB" dirty="0" smtClean="0"/>
          </a:p>
          <a:p>
            <a:pPr marL="285750" indent="-285750">
              <a:spcBef>
                <a:spcPts val="1200"/>
              </a:spcBef>
              <a:spcAft>
                <a:spcPts val="1200"/>
              </a:spcAft>
              <a:buFont typeface="Arial" panose="020B0604020202020204" pitchFamily="34" charset="0"/>
              <a:buChar char="•"/>
              <a:defRPr/>
            </a:pPr>
            <a:r>
              <a:rPr lang="en-GB" dirty="0" smtClean="0"/>
              <a:t>Extrapolating </a:t>
            </a:r>
            <a:r>
              <a:rPr lang="en-GB" dirty="0" smtClean="0"/>
              <a:t>Basel II and how it could be changed into a </a:t>
            </a:r>
            <a:r>
              <a:rPr lang="en-GB" dirty="0" smtClean="0"/>
              <a:t>methodology</a:t>
            </a:r>
          </a:p>
          <a:p>
            <a:pPr marL="285750" indent="-285750">
              <a:spcBef>
                <a:spcPts val="1200"/>
              </a:spcBef>
              <a:spcAft>
                <a:spcPts val="1200"/>
              </a:spcAft>
              <a:buFont typeface="Arial" panose="020B0604020202020204" pitchFamily="34" charset="0"/>
              <a:buChar char="•"/>
              <a:defRPr/>
            </a:pPr>
            <a:r>
              <a:rPr lang="en-GB" dirty="0" smtClean="0"/>
              <a:t>Bayesian belief modelling</a:t>
            </a:r>
            <a:endParaRPr lang="en-GB" dirty="0" smtClean="0"/>
          </a:p>
          <a:p>
            <a:pPr marL="285750" indent="-285750">
              <a:spcBef>
                <a:spcPts val="1200"/>
              </a:spcBef>
              <a:spcAft>
                <a:spcPts val="1200"/>
              </a:spcAft>
              <a:buFont typeface="Arial" panose="020B0604020202020204" pitchFamily="34" charset="0"/>
              <a:buChar char="•"/>
              <a:defRPr/>
            </a:pPr>
            <a:r>
              <a:rPr lang="en-GB" dirty="0" smtClean="0"/>
              <a:t>All companies </a:t>
            </a:r>
            <a:r>
              <a:rPr lang="en-GB" dirty="0" smtClean="0"/>
              <a:t>increasingly investing </a:t>
            </a:r>
            <a:r>
              <a:rPr lang="en-GB" dirty="0" smtClean="0"/>
              <a:t>in Risk Management;</a:t>
            </a:r>
          </a:p>
          <a:p>
            <a:pPr marL="742950" lvl="1" indent="-285750">
              <a:spcBef>
                <a:spcPts val="600"/>
              </a:spcBef>
              <a:buFont typeface="Arial" panose="020B0604020202020204" pitchFamily="34" charset="0"/>
              <a:buChar char="•"/>
              <a:defRPr/>
            </a:pPr>
            <a:r>
              <a:rPr lang="en-GB" sz="1400" dirty="0" smtClean="0"/>
              <a:t>some had been doing it for a long time </a:t>
            </a:r>
            <a:r>
              <a:rPr lang="en-GB" sz="1400" dirty="0" err="1" smtClean="0"/>
              <a:t>eg</a:t>
            </a:r>
            <a:r>
              <a:rPr lang="en-GB" sz="1400" dirty="0" smtClean="0"/>
              <a:t> Shell Oil </a:t>
            </a:r>
          </a:p>
          <a:p>
            <a:pPr marL="1200150" lvl="2" indent="-285750">
              <a:spcBef>
                <a:spcPts val="600"/>
              </a:spcBef>
              <a:buFont typeface="Arial" panose="020B0604020202020204" pitchFamily="34" charset="0"/>
              <a:buChar char="•"/>
              <a:defRPr/>
            </a:pPr>
            <a:r>
              <a:rPr lang="en-GB" sz="1400" dirty="0" err="1" smtClean="0"/>
              <a:t>Montecarlo</a:t>
            </a:r>
            <a:r>
              <a:rPr lang="en-GB" sz="1400" dirty="0" smtClean="0"/>
              <a:t> simulations on the speed of components impacting profits</a:t>
            </a:r>
          </a:p>
          <a:p>
            <a:pPr marL="1200150" lvl="2" indent="-285750">
              <a:spcBef>
                <a:spcPts val="600"/>
              </a:spcBef>
              <a:buFont typeface="Arial" panose="020B0604020202020204" pitchFamily="34" charset="0"/>
              <a:buChar char="•"/>
              <a:defRPr/>
            </a:pPr>
            <a:endParaRPr lang="en-GB" sz="1400" dirty="0" smtClean="0"/>
          </a:p>
          <a:p>
            <a:pPr marL="742950" lvl="1" indent="-285750">
              <a:spcBef>
                <a:spcPts val="600"/>
              </a:spcBef>
              <a:buFont typeface="Arial" panose="020B0604020202020204" pitchFamily="34" charset="0"/>
              <a:buChar char="•"/>
              <a:defRPr/>
            </a:pPr>
            <a:r>
              <a:rPr lang="en-GB" sz="1400" dirty="0" smtClean="0"/>
              <a:t>some newer </a:t>
            </a:r>
            <a:r>
              <a:rPr lang="en-GB" sz="1400" dirty="0" err="1" smtClean="0"/>
              <a:t>eg</a:t>
            </a:r>
            <a:r>
              <a:rPr lang="en-GB" sz="1400" dirty="0" smtClean="0"/>
              <a:t> Time Warner</a:t>
            </a:r>
          </a:p>
          <a:p>
            <a:pPr marL="1200150" lvl="2" indent="-285750">
              <a:spcBef>
                <a:spcPts val="600"/>
              </a:spcBef>
              <a:buFont typeface="Arial" panose="020B0604020202020204" pitchFamily="34" charset="0"/>
              <a:buChar char="•"/>
              <a:defRPr/>
            </a:pPr>
            <a:r>
              <a:rPr lang="en-GB" sz="1400" dirty="0" smtClean="0"/>
              <a:t>Risk based internal audits</a:t>
            </a:r>
            <a:endParaRPr lang="de-DE" sz="1400" dirty="0"/>
          </a:p>
        </p:txBody>
      </p:sp>
    </p:spTree>
    <p:extLst>
      <p:ext uri="{BB962C8B-B14F-4D97-AF65-F5344CB8AC3E}">
        <p14:creationId xmlns:p14="http://schemas.microsoft.com/office/powerpoint/2010/main" val="4215041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5810250" cy="731520"/>
          </a:xfrm>
        </p:spPr>
        <p:txBody>
          <a:bodyPr/>
          <a:lstStyle/>
          <a:p>
            <a:r>
              <a:rPr lang="en-GB" dirty="0" smtClean="0"/>
              <a:t>2000’s - Evolution </a:t>
            </a:r>
            <a:r>
              <a:rPr lang="en-GB" dirty="0" smtClean="0"/>
              <a:t>of Risk</a:t>
            </a:r>
            <a:endParaRPr lang="en-GB" dirty="0"/>
          </a:p>
        </p:txBody>
      </p:sp>
    </p:spTree>
    <p:extLst>
      <p:ext uri="{BB962C8B-B14F-4D97-AF65-F5344CB8AC3E}">
        <p14:creationId xmlns:p14="http://schemas.microsoft.com/office/powerpoint/2010/main" val="1620357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How it continued….</a:t>
            </a:r>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15</a:t>
            </a:fld>
            <a:endParaRPr lang="en-US" altLang="en-US" sz="800" dirty="0" smtClean="0">
              <a:solidFill>
                <a:srgbClr val="193989"/>
              </a:solidFill>
            </a:endParaRPr>
          </a:p>
        </p:txBody>
      </p:sp>
      <p:sp>
        <p:nvSpPr>
          <p:cNvPr id="16" name="TextBox 15"/>
          <p:cNvSpPr txBox="1"/>
          <p:nvPr/>
        </p:nvSpPr>
        <p:spPr>
          <a:xfrm>
            <a:off x="574155" y="3965302"/>
            <a:ext cx="7791450" cy="1231106"/>
          </a:xfrm>
          <a:prstGeom prst="rect">
            <a:avLst/>
          </a:prstGeom>
          <a:noFill/>
        </p:spPr>
        <p:txBody>
          <a:bodyPr>
            <a:spAutoFit/>
          </a:bodyPr>
          <a:lstStyle/>
          <a:p>
            <a:pPr marL="285750" indent="-285750">
              <a:spcBef>
                <a:spcPts val="600"/>
              </a:spcBef>
              <a:spcAft>
                <a:spcPts val="600"/>
              </a:spcAft>
              <a:buFont typeface="Arial" panose="020B0604020202020204" pitchFamily="34" charset="0"/>
              <a:buChar char="•"/>
              <a:defRPr/>
            </a:pPr>
            <a:r>
              <a:rPr lang="de-DE" dirty="0"/>
              <a:t>Top 3 </a:t>
            </a:r>
            <a:r>
              <a:rPr lang="de-DE" dirty="0" smtClean="0"/>
              <a:t>noughties </a:t>
            </a:r>
            <a:r>
              <a:rPr lang="de-DE" dirty="0"/>
              <a:t>frauds valued at $22.31bn </a:t>
            </a:r>
          </a:p>
          <a:p>
            <a:pPr marL="285750" indent="-285750">
              <a:spcBef>
                <a:spcPts val="600"/>
              </a:spcBef>
              <a:spcAft>
                <a:spcPts val="600"/>
              </a:spcAft>
              <a:buFont typeface="Arial" panose="020B0604020202020204" pitchFamily="34" charset="0"/>
              <a:buChar char="•"/>
              <a:defRPr/>
            </a:pPr>
            <a:r>
              <a:rPr lang="de-DE" dirty="0" smtClean="0"/>
              <a:t>John Rusnak Allied Irish Bank rogue trading fraud 2002</a:t>
            </a:r>
          </a:p>
          <a:p>
            <a:pPr marL="285750" indent="-285750">
              <a:spcBef>
                <a:spcPts val="600"/>
              </a:spcBef>
              <a:spcAft>
                <a:spcPts val="600"/>
              </a:spcAft>
              <a:buFont typeface="Arial" panose="020B0604020202020204" pitchFamily="34" charset="0"/>
              <a:buChar char="•"/>
              <a:defRPr/>
            </a:pPr>
            <a:r>
              <a:rPr lang="de-DE" dirty="0" smtClean="0"/>
              <a:t>Peter </a:t>
            </a:r>
            <a:r>
              <a:rPr lang="de-DE" dirty="0" smtClean="0"/>
              <a:t>Young Morgan Grenfell rogue trading fraud </a:t>
            </a:r>
            <a:r>
              <a:rPr lang="de-DE" dirty="0" smtClean="0"/>
              <a:t>1997</a:t>
            </a:r>
            <a:endParaRPr lang="de-DE" dirty="0" smtClean="0"/>
          </a:p>
        </p:txBody>
      </p:sp>
      <p:pic>
        <p:nvPicPr>
          <p:cNvPr id="2" name="Picture 2" descr="\\GBLONFS10\desolg\Desktop\John Rusna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588" y="9144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BLONFS10\desolg\Desktop\Peter Young.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143000"/>
            <a:ext cx="3492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720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Risk Management Process</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16</a:t>
            </a:fld>
            <a:endParaRPr lang="en-US" altLang="en-US" sz="800" dirty="0" smtClean="0">
              <a:solidFill>
                <a:srgbClr val="193989"/>
              </a:solidFill>
            </a:endParaRPr>
          </a:p>
        </p:txBody>
      </p:sp>
      <p:sp>
        <p:nvSpPr>
          <p:cNvPr id="16" name="TextBox 15"/>
          <p:cNvSpPr txBox="1"/>
          <p:nvPr/>
        </p:nvSpPr>
        <p:spPr>
          <a:xfrm>
            <a:off x="457200" y="1231627"/>
            <a:ext cx="7791450" cy="2954655"/>
          </a:xfrm>
          <a:prstGeom prst="rect">
            <a:avLst/>
          </a:prstGeom>
          <a:noFill/>
        </p:spPr>
        <p:txBody>
          <a:bodyPr>
            <a:spAutoFit/>
          </a:bodyPr>
          <a:lstStyle/>
          <a:p>
            <a:pPr marL="285750" indent="-285750">
              <a:spcBef>
                <a:spcPts val="1200"/>
              </a:spcBef>
              <a:spcAft>
                <a:spcPts val="1200"/>
              </a:spcAft>
              <a:buFont typeface="Arial" panose="020B0604020202020204" pitchFamily="34" charset="0"/>
              <a:buChar char="•"/>
              <a:defRPr/>
            </a:pPr>
            <a:r>
              <a:rPr lang="en-GB" dirty="0" smtClean="0"/>
              <a:t>In the noughties, all financial institutions in the EU region were quantifying operational risk</a:t>
            </a:r>
          </a:p>
          <a:p>
            <a:pPr marL="285750" indent="-285750">
              <a:spcBef>
                <a:spcPts val="1200"/>
              </a:spcBef>
              <a:spcAft>
                <a:spcPts val="1200"/>
              </a:spcAft>
              <a:buFont typeface="Arial" panose="020B0604020202020204" pitchFamily="34" charset="0"/>
              <a:buChar char="•"/>
              <a:defRPr/>
            </a:pPr>
            <a:r>
              <a:rPr lang="en-GB" dirty="0" smtClean="0"/>
              <a:t>Application of Basel II started with banks and insurers and then Asset management firms and brokerages</a:t>
            </a:r>
          </a:p>
          <a:p>
            <a:pPr marL="285750" indent="-285750">
              <a:spcBef>
                <a:spcPts val="1200"/>
              </a:spcBef>
              <a:spcAft>
                <a:spcPts val="1200"/>
              </a:spcAft>
              <a:buFont typeface="Arial" panose="020B0604020202020204" pitchFamily="34" charset="0"/>
              <a:buChar char="•"/>
              <a:defRPr/>
            </a:pPr>
            <a:r>
              <a:rPr lang="en-GB" dirty="0" smtClean="0"/>
              <a:t>‘Size and Complexity’ determined firms approaches</a:t>
            </a:r>
          </a:p>
          <a:p>
            <a:pPr marL="285750" indent="-285750">
              <a:spcBef>
                <a:spcPts val="1200"/>
              </a:spcBef>
              <a:spcAft>
                <a:spcPts val="1200"/>
              </a:spcAft>
              <a:buFont typeface="Arial" panose="020B0604020202020204" pitchFamily="34" charset="0"/>
              <a:buChar char="•"/>
              <a:defRPr/>
            </a:pPr>
            <a:r>
              <a:rPr lang="en-GB" dirty="0" smtClean="0"/>
              <a:t>Risk management as a subject and department started to grow and styles of approaches began to appear</a:t>
            </a:r>
            <a:endParaRPr lang="de-DE" dirty="0"/>
          </a:p>
        </p:txBody>
      </p:sp>
    </p:spTree>
    <p:extLst>
      <p:ext uri="{BB962C8B-B14F-4D97-AF65-F5344CB8AC3E}">
        <p14:creationId xmlns:p14="http://schemas.microsoft.com/office/powerpoint/2010/main" val="714755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Risk Management Requirements</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17</a:t>
            </a:fld>
            <a:endParaRPr lang="en-US" altLang="en-US" sz="800" dirty="0" smtClean="0">
              <a:solidFill>
                <a:srgbClr val="193989"/>
              </a:solidFill>
            </a:endParaRPr>
          </a:p>
        </p:txBody>
      </p:sp>
      <p:sp>
        <p:nvSpPr>
          <p:cNvPr id="16" name="TextBox 15"/>
          <p:cNvSpPr txBox="1"/>
          <p:nvPr/>
        </p:nvSpPr>
        <p:spPr>
          <a:xfrm>
            <a:off x="457200" y="1231627"/>
            <a:ext cx="7791450" cy="3293209"/>
          </a:xfrm>
          <a:prstGeom prst="rect">
            <a:avLst/>
          </a:prstGeom>
          <a:noFill/>
        </p:spPr>
        <p:txBody>
          <a:bodyPr>
            <a:spAutoFit/>
          </a:bodyPr>
          <a:lstStyle/>
          <a:p>
            <a:pPr marL="342900" indent="-342900">
              <a:spcBef>
                <a:spcPts val="1200"/>
              </a:spcBef>
              <a:spcAft>
                <a:spcPts val="1200"/>
              </a:spcAft>
              <a:buFont typeface="+mj-lt"/>
              <a:buAutoNum type="arabicPeriod"/>
              <a:defRPr/>
            </a:pPr>
            <a:r>
              <a:rPr lang="en-GB" dirty="0" smtClean="0"/>
              <a:t>Risk appetite statement</a:t>
            </a:r>
          </a:p>
          <a:p>
            <a:pPr marL="342900" indent="-342900">
              <a:spcBef>
                <a:spcPts val="1200"/>
              </a:spcBef>
              <a:spcAft>
                <a:spcPts val="1200"/>
              </a:spcAft>
              <a:buFont typeface="+mj-lt"/>
              <a:buAutoNum type="arabicPeriod"/>
              <a:defRPr/>
            </a:pPr>
            <a:r>
              <a:rPr lang="en-GB" dirty="0" smtClean="0"/>
              <a:t>Risk assessment process</a:t>
            </a:r>
          </a:p>
          <a:p>
            <a:pPr marL="342900" indent="-342900">
              <a:spcBef>
                <a:spcPts val="1200"/>
              </a:spcBef>
              <a:spcAft>
                <a:spcPts val="1200"/>
              </a:spcAft>
              <a:buFont typeface="+mj-lt"/>
              <a:buAutoNum type="arabicPeriod"/>
              <a:defRPr/>
            </a:pPr>
            <a:r>
              <a:rPr lang="en-GB" dirty="0" smtClean="0"/>
              <a:t>KRI’s</a:t>
            </a:r>
          </a:p>
          <a:p>
            <a:pPr marL="342900" indent="-342900">
              <a:spcBef>
                <a:spcPts val="1200"/>
              </a:spcBef>
              <a:spcAft>
                <a:spcPts val="1200"/>
              </a:spcAft>
              <a:buFont typeface="+mj-lt"/>
              <a:buAutoNum type="arabicPeriod"/>
              <a:defRPr/>
            </a:pPr>
            <a:r>
              <a:rPr lang="en-GB" dirty="0" smtClean="0"/>
              <a:t>Error management</a:t>
            </a:r>
          </a:p>
          <a:p>
            <a:pPr marL="342900" indent="-342900">
              <a:spcBef>
                <a:spcPts val="1200"/>
              </a:spcBef>
              <a:spcAft>
                <a:spcPts val="1200"/>
              </a:spcAft>
              <a:buFont typeface="+mj-lt"/>
              <a:buAutoNum type="arabicPeriod"/>
              <a:defRPr/>
            </a:pPr>
            <a:r>
              <a:rPr lang="en-GB" dirty="0" smtClean="0"/>
              <a:t>Risk governance</a:t>
            </a:r>
          </a:p>
          <a:p>
            <a:pPr marL="342900" indent="-342900">
              <a:spcBef>
                <a:spcPts val="1200"/>
              </a:spcBef>
              <a:spcAft>
                <a:spcPts val="1200"/>
              </a:spcAft>
              <a:buFont typeface="+mj-lt"/>
              <a:buAutoNum type="arabicPeriod"/>
              <a:defRPr/>
            </a:pPr>
            <a:r>
              <a:rPr lang="en-GB" dirty="0" smtClean="0"/>
              <a:t>Risk technology</a:t>
            </a:r>
            <a:endParaRPr lang="de-DE" dirty="0"/>
          </a:p>
        </p:txBody>
      </p:sp>
    </p:spTree>
    <p:extLst>
      <p:ext uri="{BB962C8B-B14F-4D97-AF65-F5344CB8AC3E}">
        <p14:creationId xmlns:p14="http://schemas.microsoft.com/office/powerpoint/2010/main" val="888093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Risk Management Requirements: 1</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18</a:t>
            </a:fld>
            <a:endParaRPr lang="en-US" altLang="en-US" sz="800" dirty="0" smtClean="0">
              <a:solidFill>
                <a:srgbClr val="193989"/>
              </a:solidFill>
            </a:endParaRPr>
          </a:p>
        </p:txBody>
      </p:sp>
      <p:sp>
        <p:nvSpPr>
          <p:cNvPr id="16" name="TextBox 15"/>
          <p:cNvSpPr txBox="1"/>
          <p:nvPr/>
        </p:nvSpPr>
        <p:spPr>
          <a:xfrm>
            <a:off x="457200" y="1231627"/>
            <a:ext cx="7791450" cy="2708434"/>
          </a:xfrm>
          <a:prstGeom prst="rect">
            <a:avLst/>
          </a:prstGeom>
          <a:noFill/>
        </p:spPr>
        <p:txBody>
          <a:bodyPr>
            <a:spAutoFit/>
          </a:bodyPr>
          <a:lstStyle/>
          <a:p>
            <a:pPr marL="342900" indent="-342900">
              <a:spcBef>
                <a:spcPts val="1200"/>
              </a:spcBef>
              <a:spcAft>
                <a:spcPts val="1200"/>
              </a:spcAft>
              <a:buFont typeface="+mj-lt"/>
              <a:buAutoNum type="arabicPeriod"/>
              <a:defRPr/>
            </a:pPr>
            <a:r>
              <a:rPr lang="en-GB" dirty="0" smtClean="0"/>
              <a:t>Risk appetite statement:</a:t>
            </a:r>
          </a:p>
          <a:p>
            <a:pPr marL="742950" lvl="1" indent="-285750">
              <a:spcBef>
                <a:spcPts val="1200"/>
              </a:spcBef>
              <a:spcAft>
                <a:spcPts val="1200"/>
              </a:spcAft>
              <a:buFont typeface="Courier New" panose="02070309020205020404" pitchFamily="49" charset="0"/>
              <a:buChar char="o"/>
              <a:defRPr/>
            </a:pPr>
            <a:r>
              <a:rPr lang="en-GB" dirty="0" smtClean="0"/>
              <a:t>‘How much risk a firm is prepared to accept’</a:t>
            </a:r>
          </a:p>
          <a:p>
            <a:pPr marL="742950" lvl="1" indent="-285750">
              <a:spcBef>
                <a:spcPts val="1200"/>
              </a:spcBef>
              <a:spcAft>
                <a:spcPts val="1200"/>
              </a:spcAft>
              <a:buFont typeface="Wingdings" panose="05000000000000000000" pitchFamily="2" charset="2"/>
              <a:buChar char="Ø"/>
              <a:defRPr/>
            </a:pPr>
            <a:r>
              <a:rPr lang="en-GB" dirty="0" smtClean="0"/>
              <a:t>Implies quantification</a:t>
            </a:r>
          </a:p>
          <a:p>
            <a:pPr marL="742950" lvl="1" indent="-285750">
              <a:spcBef>
                <a:spcPts val="1200"/>
              </a:spcBef>
              <a:spcAft>
                <a:spcPts val="1200"/>
              </a:spcAft>
              <a:buFont typeface="Wingdings" panose="05000000000000000000" pitchFamily="2" charset="2"/>
              <a:buChar char="Ø"/>
              <a:defRPr/>
            </a:pPr>
            <a:r>
              <a:rPr lang="en-GB" dirty="0" smtClean="0"/>
              <a:t>Implies a limit</a:t>
            </a:r>
          </a:p>
          <a:p>
            <a:pPr marL="742950" lvl="1" indent="-285750">
              <a:spcBef>
                <a:spcPts val="1200"/>
              </a:spcBef>
              <a:spcAft>
                <a:spcPts val="1200"/>
              </a:spcAft>
              <a:buFont typeface="Wingdings" panose="05000000000000000000" pitchFamily="2" charset="2"/>
              <a:buChar char="Ø"/>
              <a:defRPr/>
            </a:pPr>
            <a:r>
              <a:rPr lang="en-GB" dirty="0" smtClean="0"/>
              <a:t>Implies that it applies to everything</a:t>
            </a:r>
          </a:p>
        </p:txBody>
      </p:sp>
    </p:spTree>
    <p:extLst>
      <p:ext uri="{BB962C8B-B14F-4D97-AF65-F5344CB8AC3E}">
        <p14:creationId xmlns:p14="http://schemas.microsoft.com/office/powerpoint/2010/main" val="2277702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Risk Management Requirements: 2</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19</a:t>
            </a:fld>
            <a:endParaRPr lang="en-US" altLang="en-US" sz="800" dirty="0" smtClean="0">
              <a:solidFill>
                <a:srgbClr val="193989"/>
              </a:solidFill>
            </a:endParaRPr>
          </a:p>
        </p:txBody>
      </p:sp>
      <p:sp>
        <p:nvSpPr>
          <p:cNvPr id="16" name="TextBox 15"/>
          <p:cNvSpPr txBox="1"/>
          <p:nvPr/>
        </p:nvSpPr>
        <p:spPr>
          <a:xfrm>
            <a:off x="457200" y="1231627"/>
            <a:ext cx="7791450" cy="3293209"/>
          </a:xfrm>
          <a:prstGeom prst="rect">
            <a:avLst/>
          </a:prstGeom>
          <a:noFill/>
        </p:spPr>
        <p:txBody>
          <a:bodyPr>
            <a:spAutoFit/>
          </a:bodyPr>
          <a:lstStyle/>
          <a:p>
            <a:pPr>
              <a:spcBef>
                <a:spcPts val="1200"/>
              </a:spcBef>
              <a:spcAft>
                <a:spcPts val="1200"/>
              </a:spcAft>
              <a:defRPr/>
            </a:pPr>
            <a:r>
              <a:rPr lang="en-GB" dirty="0" smtClean="0"/>
              <a:t>2.  Risk </a:t>
            </a:r>
            <a:r>
              <a:rPr lang="en-GB" dirty="0"/>
              <a:t>assessment </a:t>
            </a:r>
            <a:r>
              <a:rPr lang="en-GB" dirty="0" smtClean="0"/>
              <a:t>process</a:t>
            </a:r>
            <a:r>
              <a:rPr lang="en-GB" dirty="0" smtClean="0"/>
              <a:t>:</a:t>
            </a:r>
          </a:p>
          <a:p>
            <a:pPr marL="742950" lvl="1" indent="-285750">
              <a:spcBef>
                <a:spcPts val="1200"/>
              </a:spcBef>
              <a:spcAft>
                <a:spcPts val="1200"/>
              </a:spcAft>
              <a:buFont typeface="Courier New" panose="02070309020205020404" pitchFamily="49" charset="0"/>
              <a:buChar char="o"/>
              <a:defRPr/>
            </a:pPr>
            <a:r>
              <a:rPr lang="en-GB" dirty="0" smtClean="0"/>
              <a:t>Assessment of impact and likelihood</a:t>
            </a:r>
          </a:p>
          <a:p>
            <a:pPr marL="800100" lvl="1" indent="-342900">
              <a:spcBef>
                <a:spcPts val="1200"/>
              </a:spcBef>
              <a:spcAft>
                <a:spcPts val="1200"/>
              </a:spcAft>
              <a:buFont typeface="+mj-lt"/>
              <a:buAutoNum type="alphaUcPeriod"/>
              <a:defRPr/>
            </a:pPr>
            <a:r>
              <a:rPr lang="en-GB" dirty="0" smtClean="0"/>
              <a:t>Identify</a:t>
            </a:r>
          </a:p>
          <a:p>
            <a:pPr marL="800100" lvl="1" indent="-342900">
              <a:spcBef>
                <a:spcPts val="1200"/>
              </a:spcBef>
              <a:spcAft>
                <a:spcPts val="1200"/>
              </a:spcAft>
              <a:buFont typeface="+mj-lt"/>
              <a:buAutoNum type="alphaUcPeriod"/>
              <a:defRPr/>
            </a:pPr>
            <a:r>
              <a:rPr lang="en-GB" dirty="0" smtClean="0"/>
              <a:t>Assess</a:t>
            </a:r>
          </a:p>
          <a:p>
            <a:pPr marL="800100" lvl="1" indent="-342900">
              <a:spcBef>
                <a:spcPts val="1200"/>
              </a:spcBef>
              <a:spcAft>
                <a:spcPts val="1200"/>
              </a:spcAft>
              <a:buFont typeface="+mj-lt"/>
              <a:buAutoNum type="alphaUcPeriod"/>
              <a:defRPr/>
            </a:pPr>
            <a:r>
              <a:rPr lang="en-GB" dirty="0" smtClean="0"/>
              <a:t>Manage</a:t>
            </a:r>
          </a:p>
          <a:p>
            <a:pPr marL="800100" lvl="1" indent="-342900">
              <a:spcBef>
                <a:spcPts val="1200"/>
              </a:spcBef>
              <a:spcAft>
                <a:spcPts val="1200"/>
              </a:spcAft>
              <a:buFont typeface="+mj-lt"/>
              <a:buAutoNum type="alphaUcPeriod"/>
              <a:defRPr/>
            </a:pPr>
            <a:r>
              <a:rPr lang="en-GB" dirty="0" smtClean="0"/>
              <a:t>Monitor</a:t>
            </a:r>
          </a:p>
        </p:txBody>
      </p:sp>
    </p:spTree>
    <p:extLst>
      <p:ext uri="{BB962C8B-B14F-4D97-AF65-F5344CB8AC3E}">
        <p14:creationId xmlns:p14="http://schemas.microsoft.com/office/powerpoint/2010/main" val="1331277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Content</a:t>
            </a:r>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2</a:t>
            </a:fld>
            <a:endParaRPr lang="en-US" altLang="en-US" sz="800" dirty="0" smtClean="0">
              <a:solidFill>
                <a:srgbClr val="193989"/>
              </a:solidFill>
            </a:endParaRPr>
          </a:p>
        </p:txBody>
      </p:sp>
      <p:sp>
        <p:nvSpPr>
          <p:cNvPr id="16" name="TextBox 15"/>
          <p:cNvSpPr txBox="1"/>
          <p:nvPr/>
        </p:nvSpPr>
        <p:spPr>
          <a:xfrm>
            <a:off x="457200" y="1231627"/>
            <a:ext cx="7791450" cy="3877985"/>
          </a:xfrm>
          <a:prstGeom prst="rect">
            <a:avLst/>
          </a:prstGeom>
          <a:noFill/>
        </p:spPr>
        <p:txBody>
          <a:bodyPr>
            <a:spAutoFit/>
          </a:bodyPr>
          <a:lstStyle/>
          <a:p>
            <a:pPr marL="285750" indent="-285750">
              <a:spcBef>
                <a:spcPts val="1200"/>
              </a:spcBef>
              <a:spcAft>
                <a:spcPts val="1200"/>
              </a:spcAft>
              <a:buFont typeface="Arial" panose="020B0604020202020204" pitchFamily="34" charset="0"/>
              <a:buChar char="•"/>
              <a:defRPr/>
            </a:pPr>
            <a:r>
              <a:rPr lang="en-GB" dirty="0" smtClean="0"/>
              <a:t>Brief Introduction</a:t>
            </a:r>
          </a:p>
          <a:p>
            <a:pPr marL="285750" indent="-285750">
              <a:spcBef>
                <a:spcPts val="1200"/>
              </a:spcBef>
              <a:spcAft>
                <a:spcPts val="1200"/>
              </a:spcAft>
              <a:buFont typeface="Arial" panose="020B0604020202020204" pitchFamily="34" charset="0"/>
              <a:buChar char="•"/>
              <a:defRPr/>
            </a:pPr>
            <a:r>
              <a:rPr lang="en-GB" dirty="0" smtClean="0"/>
              <a:t>1990’s – what was risk management?</a:t>
            </a:r>
          </a:p>
          <a:p>
            <a:pPr marL="285750" indent="-285750">
              <a:spcBef>
                <a:spcPts val="1200"/>
              </a:spcBef>
              <a:spcAft>
                <a:spcPts val="1200"/>
              </a:spcAft>
              <a:buFont typeface="Arial" panose="020B0604020202020204" pitchFamily="34" charset="0"/>
              <a:buChar char="•"/>
              <a:defRPr/>
            </a:pPr>
            <a:r>
              <a:rPr lang="en-GB" dirty="0" smtClean="0"/>
              <a:t>The birth of Operational Risk</a:t>
            </a:r>
          </a:p>
          <a:p>
            <a:pPr marL="285750" indent="-285750">
              <a:spcBef>
                <a:spcPts val="1200"/>
              </a:spcBef>
              <a:spcAft>
                <a:spcPts val="1200"/>
              </a:spcAft>
              <a:buFont typeface="Arial" panose="020B0604020202020204" pitchFamily="34" charset="0"/>
              <a:buChar char="•"/>
              <a:defRPr/>
            </a:pPr>
            <a:r>
              <a:rPr lang="en-GB" dirty="0" smtClean="0"/>
              <a:t>2000’s – evolution of risk</a:t>
            </a:r>
          </a:p>
          <a:p>
            <a:pPr marL="285750" indent="-285750">
              <a:spcBef>
                <a:spcPts val="1200"/>
              </a:spcBef>
              <a:spcAft>
                <a:spcPts val="1200"/>
              </a:spcAft>
              <a:buFont typeface="Arial" panose="020B0604020202020204" pitchFamily="34" charset="0"/>
              <a:buChar char="•"/>
              <a:defRPr/>
            </a:pPr>
            <a:r>
              <a:rPr lang="en-GB" dirty="0" smtClean="0"/>
              <a:t>The death of Lehman Brothers</a:t>
            </a:r>
          </a:p>
          <a:p>
            <a:pPr marL="285750" indent="-285750">
              <a:spcBef>
                <a:spcPts val="1200"/>
              </a:spcBef>
              <a:spcAft>
                <a:spcPts val="1200"/>
              </a:spcAft>
              <a:buFont typeface="Arial" panose="020B0604020202020204" pitchFamily="34" charset="0"/>
              <a:buChar char="•"/>
              <a:defRPr/>
            </a:pPr>
            <a:r>
              <a:rPr lang="en-GB" dirty="0" smtClean="0"/>
              <a:t>2010’s – introduction of a new type of </a:t>
            </a:r>
            <a:r>
              <a:rPr lang="en-GB" dirty="0" smtClean="0"/>
              <a:t>risk</a:t>
            </a:r>
          </a:p>
          <a:p>
            <a:pPr marL="285750" indent="-285750">
              <a:spcBef>
                <a:spcPts val="1200"/>
              </a:spcBef>
              <a:spcAft>
                <a:spcPts val="1200"/>
              </a:spcAft>
              <a:buFont typeface="Arial" panose="020B0604020202020204" pitchFamily="34" charset="0"/>
              <a:buChar char="•"/>
              <a:defRPr/>
            </a:pPr>
            <a:r>
              <a:rPr lang="en-GB" dirty="0" smtClean="0"/>
              <a:t>My current role</a:t>
            </a:r>
            <a:endParaRPr lang="de-DE" dirty="0"/>
          </a:p>
        </p:txBody>
      </p:sp>
    </p:spTree>
    <p:extLst>
      <p:ext uri="{BB962C8B-B14F-4D97-AF65-F5344CB8AC3E}">
        <p14:creationId xmlns:p14="http://schemas.microsoft.com/office/powerpoint/2010/main" val="2469391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Risk Management Requirements: 2</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20</a:t>
            </a:fld>
            <a:endParaRPr lang="en-US" altLang="en-US" sz="800" dirty="0" smtClean="0">
              <a:solidFill>
                <a:srgbClr val="193989"/>
              </a:solidFill>
            </a:endParaRPr>
          </a:p>
        </p:txBody>
      </p:sp>
      <p:sp>
        <p:nvSpPr>
          <p:cNvPr id="16" name="TextBox 15"/>
          <p:cNvSpPr txBox="1"/>
          <p:nvPr/>
        </p:nvSpPr>
        <p:spPr>
          <a:xfrm>
            <a:off x="457200" y="1231627"/>
            <a:ext cx="7791450" cy="4708981"/>
          </a:xfrm>
          <a:prstGeom prst="rect">
            <a:avLst/>
          </a:prstGeom>
          <a:noFill/>
        </p:spPr>
        <p:txBody>
          <a:bodyPr>
            <a:spAutoFit/>
          </a:bodyPr>
          <a:lstStyle/>
          <a:p>
            <a:pPr>
              <a:spcBef>
                <a:spcPts val="1200"/>
              </a:spcBef>
              <a:spcAft>
                <a:spcPts val="1200"/>
              </a:spcAft>
              <a:defRPr/>
            </a:pPr>
            <a:r>
              <a:rPr lang="en-GB" dirty="0" smtClean="0"/>
              <a:t>2.  Risk </a:t>
            </a:r>
            <a:r>
              <a:rPr lang="en-GB" dirty="0"/>
              <a:t>assessment </a:t>
            </a:r>
            <a:r>
              <a:rPr lang="en-GB" dirty="0" smtClean="0"/>
              <a:t>process</a:t>
            </a:r>
            <a:r>
              <a:rPr lang="en-GB" dirty="0" smtClean="0"/>
              <a:t>: Definitions</a:t>
            </a:r>
          </a:p>
          <a:p>
            <a:pPr marL="742950" lvl="1" indent="-285750">
              <a:spcBef>
                <a:spcPts val="1200"/>
              </a:spcBef>
              <a:spcAft>
                <a:spcPts val="1200"/>
              </a:spcAft>
              <a:buFont typeface="Courier New" panose="02070309020205020404" pitchFamily="49" charset="0"/>
              <a:buChar char="o"/>
              <a:defRPr/>
            </a:pPr>
            <a:r>
              <a:rPr lang="en-GB" dirty="0" smtClean="0"/>
              <a:t>What is an operational risk?</a:t>
            </a:r>
          </a:p>
          <a:p>
            <a:pPr marL="1200150" lvl="2" indent="-285750">
              <a:spcBef>
                <a:spcPts val="1200"/>
              </a:spcBef>
              <a:spcAft>
                <a:spcPts val="1200"/>
              </a:spcAft>
              <a:buFont typeface="Wingdings" panose="05000000000000000000" pitchFamily="2" charset="2"/>
              <a:buChar char="Ø"/>
              <a:defRPr/>
            </a:pPr>
            <a:r>
              <a:rPr lang="en-GB" dirty="0" smtClean="0"/>
              <a:t>An possible event that has a negative impact on the business achieving its objective</a:t>
            </a:r>
          </a:p>
          <a:p>
            <a:pPr marL="742950" lvl="1" indent="-285750">
              <a:spcBef>
                <a:spcPts val="1200"/>
              </a:spcBef>
              <a:spcAft>
                <a:spcPts val="1200"/>
              </a:spcAft>
              <a:buFont typeface="Courier New" panose="02070309020205020404" pitchFamily="49" charset="0"/>
              <a:buChar char="o"/>
              <a:defRPr/>
            </a:pPr>
            <a:r>
              <a:rPr lang="en-GB" dirty="0" smtClean="0"/>
              <a:t>Where are risks?</a:t>
            </a:r>
          </a:p>
          <a:p>
            <a:pPr marL="1200150" lvl="2" indent="-285750">
              <a:spcBef>
                <a:spcPts val="1200"/>
              </a:spcBef>
              <a:spcAft>
                <a:spcPts val="1200"/>
              </a:spcAft>
              <a:buFont typeface="Wingdings" panose="05000000000000000000" pitchFamily="2" charset="2"/>
              <a:buChar char="Ø"/>
              <a:defRPr/>
            </a:pPr>
            <a:r>
              <a:rPr lang="en-GB" dirty="0" smtClean="0"/>
              <a:t>Whenever an activity occurs</a:t>
            </a:r>
          </a:p>
          <a:p>
            <a:pPr marL="1200150" lvl="2" indent="-285750">
              <a:spcBef>
                <a:spcPts val="1200"/>
              </a:spcBef>
              <a:spcAft>
                <a:spcPts val="1200"/>
              </a:spcAft>
              <a:buFont typeface="Wingdings" panose="05000000000000000000" pitchFamily="2" charset="2"/>
              <a:buChar char="Ø"/>
              <a:defRPr/>
            </a:pPr>
            <a:r>
              <a:rPr lang="en-GB" dirty="0" smtClean="0"/>
              <a:t>Whenever an activity </a:t>
            </a:r>
            <a:r>
              <a:rPr lang="en-GB" dirty="0" smtClean="0"/>
              <a:t>fails to occur as expected </a:t>
            </a:r>
            <a:r>
              <a:rPr lang="en-GB" dirty="0" err="1" smtClean="0"/>
              <a:t>ie</a:t>
            </a:r>
            <a:r>
              <a:rPr lang="en-GB" dirty="0" smtClean="0"/>
              <a:t> control is not designed or does not perform as expected</a:t>
            </a:r>
          </a:p>
          <a:p>
            <a:pPr marL="742950" lvl="1" indent="-285750">
              <a:spcBef>
                <a:spcPts val="1200"/>
              </a:spcBef>
              <a:spcAft>
                <a:spcPts val="1200"/>
              </a:spcAft>
              <a:buFont typeface="Wingdings" panose="05000000000000000000" pitchFamily="2" charset="2"/>
              <a:buChar char="Ø"/>
              <a:defRPr/>
            </a:pPr>
            <a:endParaRPr lang="en-GB" dirty="0" smtClean="0"/>
          </a:p>
        </p:txBody>
      </p:sp>
    </p:spTree>
    <p:extLst>
      <p:ext uri="{BB962C8B-B14F-4D97-AF65-F5344CB8AC3E}">
        <p14:creationId xmlns:p14="http://schemas.microsoft.com/office/powerpoint/2010/main" val="845671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Risk Management Requirements: 2</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21</a:t>
            </a:fld>
            <a:endParaRPr lang="en-US" altLang="en-US" sz="800" dirty="0" smtClean="0">
              <a:solidFill>
                <a:srgbClr val="193989"/>
              </a:solidFill>
            </a:endParaRPr>
          </a:p>
        </p:txBody>
      </p:sp>
      <p:sp>
        <p:nvSpPr>
          <p:cNvPr id="16" name="TextBox 15"/>
          <p:cNvSpPr txBox="1"/>
          <p:nvPr/>
        </p:nvSpPr>
        <p:spPr>
          <a:xfrm>
            <a:off x="457200" y="1231627"/>
            <a:ext cx="7791450" cy="4154984"/>
          </a:xfrm>
          <a:prstGeom prst="rect">
            <a:avLst/>
          </a:prstGeom>
          <a:noFill/>
        </p:spPr>
        <p:txBody>
          <a:bodyPr>
            <a:spAutoFit/>
          </a:bodyPr>
          <a:lstStyle/>
          <a:p>
            <a:pPr>
              <a:spcBef>
                <a:spcPts val="1200"/>
              </a:spcBef>
              <a:spcAft>
                <a:spcPts val="1200"/>
              </a:spcAft>
              <a:defRPr/>
            </a:pPr>
            <a:r>
              <a:rPr lang="en-GB" dirty="0" smtClean="0"/>
              <a:t>2.  Risk </a:t>
            </a:r>
            <a:r>
              <a:rPr lang="en-GB" dirty="0"/>
              <a:t>assessment </a:t>
            </a:r>
            <a:r>
              <a:rPr lang="en-GB" dirty="0" smtClean="0"/>
              <a:t>process</a:t>
            </a:r>
            <a:r>
              <a:rPr lang="en-GB" dirty="0" smtClean="0"/>
              <a:t>:</a:t>
            </a:r>
          </a:p>
          <a:p>
            <a:pPr marL="742950" lvl="1" indent="-285750">
              <a:spcBef>
                <a:spcPts val="1200"/>
              </a:spcBef>
              <a:spcAft>
                <a:spcPts val="1200"/>
              </a:spcAft>
              <a:buFont typeface="Courier New" panose="02070309020205020404" pitchFamily="49" charset="0"/>
              <a:buChar char="o"/>
              <a:defRPr/>
            </a:pPr>
            <a:r>
              <a:rPr lang="en-GB" dirty="0" smtClean="0"/>
              <a:t>Assessment of impact and likelihood</a:t>
            </a:r>
          </a:p>
          <a:p>
            <a:pPr lvl="1">
              <a:spcBef>
                <a:spcPts val="1200"/>
              </a:spcBef>
              <a:spcAft>
                <a:spcPts val="1200"/>
              </a:spcAft>
              <a:defRPr/>
            </a:pPr>
            <a:r>
              <a:rPr lang="en-GB" dirty="0" smtClean="0"/>
              <a:t>A. Identify risks</a:t>
            </a:r>
          </a:p>
          <a:p>
            <a:pPr marL="1200150" lvl="2" indent="-285750">
              <a:spcBef>
                <a:spcPts val="1200"/>
              </a:spcBef>
              <a:spcAft>
                <a:spcPts val="1200"/>
              </a:spcAft>
              <a:buFont typeface="Wingdings" panose="05000000000000000000" pitchFamily="2" charset="2"/>
              <a:buChar char="Ø"/>
              <a:defRPr/>
            </a:pPr>
            <a:r>
              <a:rPr lang="en-GB" dirty="0" smtClean="0"/>
              <a:t>Map processes</a:t>
            </a:r>
          </a:p>
          <a:p>
            <a:pPr marL="1200150" lvl="2" indent="-285750">
              <a:spcBef>
                <a:spcPts val="1200"/>
              </a:spcBef>
              <a:spcAft>
                <a:spcPts val="1200"/>
              </a:spcAft>
              <a:buFont typeface="Wingdings" panose="05000000000000000000" pitchFamily="2" charset="2"/>
              <a:buChar char="Ø"/>
              <a:defRPr/>
            </a:pPr>
            <a:r>
              <a:rPr lang="en-GB" dirty="0" smtClean="0"/>
              <a:t>Workshop/Interviews</a:t>
            </a:r>
          </a:p>
          <a:p>
            <a:pPr marL="1200150" lvl="2" indent="-285750">
              <a:spcBef>
                <a:spcPts val="1200"/>
              </a:spcBef>
              <a:spcAft>
                <a:spcPts val="1200"/>
              </a:spcAft>
              <a:buFont typeface="Wingdings" panose="05000000000000000000" pitchFamily="2" charset="2"/>
              <a:buChar char="Ø"/>
              <a:defRPr/>
            </a:pPr>
            <a:r>
              <a:rPr lang="en-GB" dirty="0" smtClean="0"/>
              <a:t>What has happened in the past?</a:t>
            </a:r>
          </a:p>
          <a:p>
            <a:pPr marL="1200150" lvl="2" indent="-285750">
              <a:spcBef>
                <a:spcPts val="1200"/>
              </a:spcBef>
              <a:spcAft>
                <a:spcPts val="1200"/>
              </a:spcAft>
              <a:buFont typeface="Wingdings" panose="05000000000000000000" pitchFamily="2" charset="2"/>
              <a:buChar char="Ø"/>
              <a:defRPr/>
            </a:pPr>
            <a:r>
              <a:rPr lang="en-GB" dirty="0" smtClean="0"/>
              <a:t>Identify objectives and anything that could stop the objectives occurring</a:t>
            </a:r>
            <a:endParaRPr lang="en-GB" dirty="0" smtClean="0"/>
          </a:p>
        </p:txBody>
      </p:sp>
    </p:spTree>
    <p:extLst>
      <p:ext uri="{BB962C8B-B14F-4D97-AF65-F5344CB8AC3E}">
        <p14:creationId xmlns:p14="http://schemas.microsoft.com/office/powerpoint/2010/main" val="1241049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Risk Management Requirements: 2</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22</a:t>
            </a:fld>
            <a:endParaRPr lang="en-US" altLang="en-US" sz="800" dirty="0" smtClean="0">
              <a:solidFill>
                <a:srgbClr val="193989"/>
              </a:solidFill>
            </a:endParaRPr>
          </a:p>
        </p:txBody>
      </p:sp>
      <p:sp>
        <p:nvSpPr>
          <p:cNvPr id="16" name="TextBox 15"/>
          <p:cNvSpPr txBox="1"/>
          <p:nvPr/>
        </p:nvSpPr>
        <p:spPr>
          <a:xfrm>
            <a:off x="457200" y="1231627"/>
            <a:ext cx="7791450" cy="3293209"/>
          </a:xfrm>
          <a:prstGeom prst="rect">
            <a:avLst/>
          </a:prstGeom>
          <a:noFill/>
        </p:spPr>
        <p:txBody>
          <a:bodyPr>
            <a:spAutoFit/>
          </a:bodyPr>
          <a:lstStyle/>
          <a:p>
            <a:pPr>
              <a:spcBef>
                <a:spcPts val="1200"/>
              </a:spcBef>
              <a:spcAft>
                <a:spcPts val="1200"/>
              </a:spcAft>
              <a:defRPr/>
            </a:pPr>
            <a:r>
              <a:rPr lang="en-GB" dirty="0" smtClean="0"/>
              <a:t>2. Risk </a:t>
            </a:r>
            <a:r>
              <a:rPr lang="en-GB" dirty="0"/>
              <a:t>assessment </a:t>
            </a:r>
            <a:r>
              <a:rPr lang="en-GB" dirty="0" smtClean="0"/>
              <a:t>process</a:t>
            </a:r>
            <a:r>
              <a:rPr lang="en-GB" dirty="0" smtClean="0"/>
              <a:t>:</a:t>
            </a:r>
          </a:p>
          <a:p>
            <a:pPr marL="742950" lvl="1" indent="-285750">
              <a:spcBef>
                <a:spcPts val="1200"/>
              </a:spcBef>
              <a:spcAft>
                <a:spcPts val="1200"/>
              </a:spcAft>
              <a:buFont typeface="Courier New" panose="02070309020205020404" pitchFamily="49" charset="0"/>
              <a:buChar char="o"/>
              <a:defRPr/>
            </a:pPr>
            <a:r>
              <a:rPr lang="en-GB" dirty="0" smtClean="0"/>
              <a:t>Assessment of impact and likelihood</a:t>
            </a:r>
          </a:p>
          <a:p>
            <a:pPr lvl="1">
              <a:spcBef>
                <a:spcPts val="1200"/>
              </a:spcBef>
              <a:spcAft>
                <a:spcPts val="1200"/>
              </a:spcAft>
              <a:defRPr/>
            </a:pPr>
            <a:r>
              <a:rPr lang="en-GB" dirty="0" smtClean="0"/>
              <a:t>A. Identify</a:t>
            </a:r>
          </a:p>
          <a:p>
            <a:pPr lvl="1">
              <a:spcBef>
                <a:spcPts val="1200"/>
              </a:spcBef>
              <a:spcAft>
                <a:spcPts val="1200"/>
              </a:spcAft>
              <a:defRPr/>
            </a:pPr>
            <a:r>
              <a:rPr lang="en-GB" dirty="0" smtClean="0"/>
              <a:t>B. Assess</a:t>
            </a:r>
          </a:p>
          <a:p>
            <a:pPr marL="1200150" lvl="2" indent="-285750">
              <a:spcBef>
                <a:spcPts val="1200"/>
              </a:spcBef>
              <a:spcAft>
                <a:spcPts val="1200"/>
              </a:spcAft>
              <a:buFont typeface="Wingdings" panose="05000000000000000000" pitchFamily="2" charset="2"/>
              <a:buChar char="v"/>
              <a:defRPr/>
            </a:pPr>
            <a:r>
              <a:rPr lang="en-GB" dirty="0" smtClean="0"/>
              <a:t>How do you determined impact?</a:t>
            </a:r>
            <a:endParaRPr lang="en-GB" dirty="0" smtClean="0"/>
          </a:p>
          <a:p>
            <a:pPr marL="1200150" lvl="2" indent="-285750">
              <a:spcBef>
                <a:spcPts val="1200"/>
              </a:spcBef>
              <a:spcAft>
                <a:spcPts val="1200"/>
              </a:spcAft>
              <a:buFont typeface="Wingdings" panose="05000000000000000000" pitchFamily="2" charset="2"/>
              <a:buChar char="v"/>
              <a:defRPr/>
            </a:pPr>
            <a:r>
              <a:rPr lang="en-GB" dirty="0" smtClean="0"/>
              <a:t>How do you determine likelihood?</a:t>
            </a:r>
          </a:p>
        </p:txBody>
      </p:sp>
    </p:spTree>
    <p:extLst>
      <p:ext uri="{BB962C8B-B14F-4D97-AF65-F5344CB8AC3E}">
        <p14:creationId xmlns:p14="http://schemas.microsoft.com/office/powerpoint/2010/main" val="240921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Risk Management Requirements: 2</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23</a:t>
            </a:fld>
            <a:endParaRPr lang="en-US" altLang="en-US" sz="800" dirty="0" smtClean="0">
              <a:solidFill>
                <a:srgbClr val="193989"/>
              </a:solidFill>
            </a:endParaRPr>
          </a:p>
        </p:txBody>
      </p:sp>
      <p:sp>
        <p:nvSpPr>
          <p:cNvPr id="16" name="TextBox 15"/>
          <p:cNvSpPr txBox="1"/>
          <p:nvPr/>
        </p:nvSpPr>
        <p:spPr>
          <a:xfrm>
            <a:off x="457200" y="1231627"/>
            <a:ext cx="7791450" cy="4462760"/>
          </a:xfrm>
          <a:prstGeom prst="rect">
            <a:avLst/>
          </a:prstGeom>
          <a:noFill/>
        </p:spPr>
        <p:txBody>
          <a:bodyPr>
            <a:spAutoFit/>
          </a:bodyPr>
          <a:lstStyle/>
          <a:p>
            <a:pPr>
              <a:spcBef>
                <a:spcPts val="1200"/>
              </a:spcBef>
              <a:spcAft>
                <a:spcPts val="1200"/>
              </a:spcAft>
              <a:defRPr/>
            </a:pPr>
            <a:r>
              <a:rPr lang="en-GB" dirty="0" smtClean="0"/>
              <a:t>2. Risk </a:t>
            </a:r>
            <a:r>
              <a:rPr lang="en-GB" dirty="0"/>
              <a:t>assessment </a:t>
            </a:r>
            <a:r>
              <a:rPr lang="en-GB" dirty="0" smtClean="0"/>
              <a:t>process</a:t>
            </a:r>
            <a:r>
              <a:rPr lang="en-GB" dirty="0" smtClean="0"/>
              <a:t>:</a:t>
            </a:r>
          </a:p>
          <a:p>
            <a:pPr marL="742950" lvl="1" indent="-285750">
              <a:spcBef>
                <a:spcPts val="1200"/>
              </a:spcBef>
              <a:spcAft>
                <a:spcPts val="1200"/>
              </a:spcAft>
              <a:buFont typeface="Courier New" panose="02070309020205020404" pitchFamily="49" charset="0"/>
              <a:buChar char="o"/>
              <a:defRPr/>
            </a:pPr>
            <a:r>
              <a:rPr lang="en-GB" dirty="0" smtClean="0"/>
              <a:t>Assessment of impact and likelihood</a:t>
            </a:r>
          </a:p>
          <a:p>
            <a:pPr lvl="1">
              <a:spcBef>
                <a:spcPts val="1200"/>
              </a:spcBef>
              <a:spcAft>
                <a:spcPts val="1200"/>
              </a:spcAft>
              <a:defRPr/>
            </a:pPr>
            <a:r>
              <a:rPr lang="en-GB" dirty="0" smtClean="0"/>
              <a:t>A. Identify</a:t>
            </a:r>
          </a:p>
          <a:p>
            <a:pPr lvl="1">
              <a:spcBef>
                <a:spcPts val="1200"/>
              </a:spcBef>
              <a:spcAft>
                <a:spcPts val="1200"/>
              </a:spcAft>
              <a:defRPr/>
            </a:pPr>
            <a:r>
              <a:rPr lang="en-GB" dirty="0" smtClean="0"/>
              <a:t>B. Assess: Challenges</a:t>
            </a:r>
          </a:p>
          <a:p>
            <a:pPr marL="1200150" lvl="2" indent="-285750">
              <a:spcBef>
                <a:spcPts val="1200"/>
              </a:spcBef>
              <a:spcAft>
                <a:spcPts val="1200"/>
              </a:spcAft>
              <a:buFont typeface="Wingdings" panose="05000000000000000000" pitchFamily="2" charset="2"/>
              <a:buChar char="v"/>
              <a:defRPr/>
            </a:pPr>
            <a:r>
              <a:rPr lang="en-GB" dirty="0" smtClean="0"/>
              <a:t>Scalability</a:t>
            </a:r>
          </a:p>
          <a:p>
            <a:pPr marL="1200150" lvl="2" indent="-285750">
              <a:spcBef>
                <a:spcPts val="1200"/>
              </a:spcBef>
              <a:spcAft>
                <a:spcPts val="1200"/>
              </a:spcAft>
              <a:buFont typeface="Wingdings" panose="05000000000000000000" pitchFamily="2" charset="2"/>
              <a:buChar char="v"/>
              <a:defRPr/>
            </a:pPr>
            <a:r>
              <a:rPr lang="en-GB" dirty="0" smtClean="0"/>
              <a:t>Amalgamating Risks</a:t>
            </a:r>
          </a:p>
          <a:p>
            <a:pPr marL="1200150" lvl="2" indent="-285750">
              <a:spcBef>
                <a:spcPts val="1200"/>
              </a:spcBef>
              <a:spcAft>
                <a:spcPts val="1200"/>
              </a:spcAft>
              <a:buFont typeface="Wingdings" panose="05000000000000000000" pitchFamily="2" charset="2"/>
              <a:buChar char="v"/>
              <a:defRPr/>
            </a:pPr>
            <a:r>
              <a:rPr lang="en-GB" dirty="0" smtClean="0"/>
              <a:t>Accumulation</a:t>
            </a:r>
            <a:endParaRPr lang="en-GB" dirty="0" smtClean="0"/>
          </a:p>
          <a:p>
            <a:pPr marL="1200150" lvl="2" indent="-285750">
              <a:spcBef>
                <a:spcPts val="1200"/>
              </a:spcBef>
              <a:spcAft>
                <a:spcPts val="1200"/>
              </a:spcAft>
              <a:buFont typeface="Wingdings" panose="05000000000000000000" pitchFamily="2" charset="2"/>
              <a:buChar char="v"/>
              <a:defRPr/>
            </a:pPr>
            <a:endParaRPr lang="en-GB" dirty="0" smtClean="0"/>
          </a:p>
        </p:txBody>
      </p:sp>
    </p:spTree>
    <p:extLst>
      <p:ext uri="{BB962C8B-B14F-4D97-AF65-F5344CB8AC3E}">
        <p14:creationId xmlns:p14="http://schemas.microsoft.com/office/powerpoint/2010/main" val="4072137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Risk Management Requirements: 2</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24</a:t>
            </a:fld>
            <a:endParaRPr lang="en-US" altLang="en-US" sz="800" dirty="0" smtClean="0">
              <a:solidFill>
                <a:srgbClr val="193989"/>
              </a:solidFill>
            </a:endParaRPr>
          </a:p>
        </p:txBody>
      </p:sp>
      <p:sp>
        <p:nvSpPr>
          <p:cNvPr id="16" name="TextBox 15"/>
          <p:cNvSpPr txBox="1"/>
          <p:nvPr/>
        </p:nvSpPr>
        <p:spPr>
          <a:xfrm>
            <a:off x="457200" y="1231627"/>
            <a:ext cx="7791450" cy="4462760"/>
          </a:xfrm>
          <a:prstGeom prst="rect">
            <a:avLst/>
          </a:prstGeom>
          <a:noFill/>
        </p:spPr>
        <p:txBody>
          <a:bodyPr>
            <a:spAutoFit/>
          </a:bodyPr>
          <a:lstStyle/>
          <a:p>
            <a:pPr>
              <a:spcBef>
                <a:spcPts val="1200"/>
              </a:spcBef>
              <a:spcAft>
                <a:spcPts val="1200"/>
              </a:spcAft>
              <a:defRPr/>
            </a:pPr>
            <a:r>
              <a:rPr lang="en-GB" dirty="0" smtClean="0"/>
              <a:t>2. Risk </a:t>
            </a:r>
            <a:r>
              <a:rPr lang="en-GB" dirty="0"/>
              <a:t>assessment </a:t>
            </a:r>
            <a:r>
              <a:rPr lang="en-GB" dirty="0" smtClean="0"/>
              <a:t>process</a:t>
            </a:r>
            <a:r>
              <a:rPr lang="en-GB" dirty="0" smtClean="0"/>
              <a:t>:</a:t>
            </a:r>
          </a:p>
          <a:p>
            <a:pPr marL="742950" lvl="1" indent="-285750">
              <a:spcBef>
                <a:spcPts val="1200"/>
              </a:spcBef>
              <a:spcAft>
                <a:spcPts val="1200"/>
              </a:spcAft>
              <a:buFont typeface="Courier New" panose="02070309020205020404" pitchFamily="49" charset="0"/>
              <a:buChar char="o"/>
              <a:defRPr/>
            </a:pPr>
            <a:r>
              <a:rPr lang="en-GB" dirty="0" smtClean="0"/>
              <a:t>Assessment of impact and likelihood</a:t>
            </a:r>
          </a:p>
          <a:p>
            <a:pPr lvl="1">
              <a:spcBef>
                <a:spcPts val="1200"/>
              </a:spcBef>
              <a:spcAft>
                <a:spcPts val="1200"/>
              </a:spcAft>
              <a:defRPr/>
            </a:pPr>
            <a:r>
              <a:rPr lang="en-GB" dirty="0" smtClean="0"/>
              <a:t>A. Identify</a:t>
            </a:r>
          </a:p>
          <a:p>
            <a:pPr lvl="1">
              <a:spcBef>
                <a:spcPts val="1200"/>
              </a:spcBef>
              <a:spcAft>
                <a:spcPts val="1200"/>
              </a:spcAft>
              <a:defRPr/>
            </a:pPr>
            <a:r>
              <a:rPr lang="en-GB" dirty="0" smtClean="0"/>
              <a:t>B. Assess</a:t>
            </a:r>
          </a:p>
          <a:p>
            <a:pPr lvl="1">
              <a:spcBef>
                <a:spcPts val="1200"/>
              </a:spcBef>
              <a:spcAft>
                <a:spcPts val="1200"/>
              </a:spcAft>
              <a:defRPr/>
            </a:pPr>
            <a:r>
              <a:rPr lang="en-GB" dirty="0" smtClean="0"/>
              <a:t>C. Manage</a:t>
            </a:r>
          </a:p>
          <a:p>
            <a:pPr marL="1200150" lvl="2" indent="-285750">
              <a:spcBef>
                <a:spcPts val="1200"/>
              </a:spcBef>
              <a:spcAft>
                <a:spcPts val="1200"/>
              </a:spcAft>
              <a:buFont typeface="Wingdings" panose="05000000000000000000" pitchFamily="2" charset="2"/>
              <a:buChar char="v"/>
              <a:defRPr/>
            </a:pPr>
            <a:r>
              <a:rPr lang="en-GB" dirty="0" smtClean="0"/>
              <a:t>Are you happy with the level of risk?</a:t>
            </a:r>
          </a:p>
          <a:p>
            <a:pPr marL="1200150" lvl="2" indent="-285750">
              <a:spcBef>
                <a:spcPts val="1200"/>
              </a:spcBef>
              <a:spcAft>
                <a:spcPts val="1200"/>
              </a:spcAft>
              <a:buFont typeface="Wingdings" panose="05000000000000000000" pitchFamily="2" charset="2"/>
              <a:buChar char="v"/>
              <a:defRPr/>
            </a:pPr>
            <a:r>
              <a:rPr lang="en-GB" dirty="0" smtClean="0"/>
              <a:t>If not, what controls are you going to improve?</a:t>
            </a:r>
          </a:p>
          <a:p>
            <a:pPr marL="1657350" lvl="3" indent="-285750">
              <a:spcBef>
                <a:spcPts val="1200"/>
              </a:spcBef>
              <a:spcAft>
                <a:spcPts val="1200"/>
              </a:spcAft>
              <a:buFont typeface="Arial" panose="020B0604020202020204" pitchFamily="34" charset="0"/>
              <a:buChar char="•"/>
              <a:defRPr/>
            </a:pPr>
            <a:r>
              <a:rPr lang="en-GB" dirty="0" smtClean="0"/>
              <a:t>Preventative </a:t>
            </a:r>
            <a:r>
              <a:rPr lang="en-GB" dirty="0" err="1" smtClean="0"/>
              <a:t>vs</a:t>
            </a:r>
            <a:r>
              <a:rPr lang="en-GB" dirty="0" smtClean="0"/>
              <a:t> detective</a:t>
            </a:r>
          </a:p>
        </p:txBody>
      </p:sp>
    </p:spTree>
    <p:extLst>
      <p:ext uri="{BB962C8B-B14F-4D97-AF65-F5344CB8AC3E}">
        <p14:creationId xmlns:p14="http://schemas.microsoft.com/office/powerpoint/2010/main" val="645175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Risk Management Requirements: 2</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25</a:t>
            </a:fld>
            <a:endParaRPr lang="en-US" altLang="en-US" sz="800" dirty="0" smtClean="0">
              <a:solidFill>
                <a:srgbClr val="193989"/>
              </a:solidFill>
            </a:endParaRPr>
          </a:p>
        </p:txBody>
      </p:sp>
      <p:sp>
        <p:nvSpPr>
          <p:cNvPr id="16" name="TextBox 15"/>
          <p:cNvSpPr txBox="1"/>
          <p:nvPr/>
        </p:nvSpPr>
        <p:spPr>
          <a:xfrm>
            <a:off x="457200" y="1231627"/>
            <a:ext cx="7791450" cy="5047536"/>
          </a:xfrm>
          <a:prstGeom prst="rect">
            <a:avLst/>
          </a:prstGeom>
          <a:noFill/>
        </p:spPr>
        <p:txBody>
          <a:bodyPr>
            <a:spAutoFit/>
          </a:bodyPr>
          <a:lstStyle/>
          <a:p>
            <a:pPr>
              <a:spcBef>
                <a:spcPts val="1200"/>
              </a:spcBef>
              <a:spcAft>
                <a:spcPts val="1200"/>
              </a:spcAft>
              <a:defRPr/>
            </a:pPr>
            <a:r>
              <a:rPr lang="en-GB" dirty="0" smtClean="0"/>
              <a:t>2. Risk </a:t>
            </a:r>
            <a:r>
              <a:rPr lang="en-GB" dirty="0"/>
              <a:t>assessment </a:t>
            </a:r>
            <a:r>
              <a:rPr lang="en-GB" dirty="0" smtClean="0"/>
              <a:t>process</a:t>
            </a:r>
            <a:r>
              <a:rPr lang="en-GB" dirty="0" smtClean="0"/>
              <a:t>:</a:t>
            </a:r>
          </a:p>
          <a:p>
            <a:pPr marL="742950" lvl="1" indent="-285750">
              <a:spcBef>
                <a:spcPts val="1200"/>
              </a:spcBef>
              <a:spcAft>
                <a:spcPts val="1200"/>
              </a:spcAft>
              <a:buFont typeface="Courier New" panose="02070309020205020404" pitchFamily="49" charset="0"/>
              <a:buChar char="o"/>
              <a:defRPr/>
            </a:pPr>
            <a:r>
              <a:rPr lang="en-GB" dirty="0" smtClean="0"/>
              <a:t>Assessment of impact and likelihood</a:t>
            </a:r>
          </a:p>
          <a:p>
            <a:pPr marL="800100" lvl="1" indent="-342900">
              <a:spcBef>
                <a:spcPts val="1200"/>
              </a:spcBef>
              <a:spcAft>
                <a:spcPts val="1200"/>
              </a:spcAft>
              <a:buFont typeface="+mj-lt"/>
              <a:buAutoNum type="alphaUcPeriod"/>
              <a:defRPr/>
            </a:pPr>
            <a:r>
              <a:rPr lang="en-GB" dirty="0" smtClean="0"/>
              <a:t>Identify</a:t>
            </a:r>
          </a:p>
          <a:p>
            <a:pPr marL="800100" lvl="1" indent="-342900">
              <a:spcBef>
                <a:spcPts val="1200"/>
              </a:spcBef>
              <a:spcAft>
                <a:spcPts val="1200"/>
              </a:spcAft>
              <a:buFont typeface="+mj-lt"/>
              <a:buAutoNum type="alphaUcPeriod"/>
              <a:defRPr/>
            </a:pPr>
            <a:r>
              <a:rPr lang="en-GB" dirty="0" smtClean="0"/>
              <a:t>Assess</a:t>
            </a:r>
          </a:p>
          <a:p>
            <a:pPr marL="800100" lvl="1" indent="-342900">
              <a:spcBef>
                <a:spcPts val="1200"/>
              </a:spcBef>
              <a:spcAft>
                <a:spcPts val="1200"/>
              </a:spcAft>
              <a:buFont typeface="+mj-lt"/>
              <a:buAutoNum type="alphaUcPeriod"/>
              <a:defRPr/>
            </a:pPr>
            <a:r>
              <a:rPr lang="en-GB" dirty="0" smtClean="0"/>
              <a:t>Manage</a:t>
            </a:r>
          </a:p>
          <a:p>
            <a:pPr marL="800100" lvl="1" indent="-342900">
              <a:spcBef>
                <a:spcPts val="1200"/>
              </a:spcBef>
              <a:spcAft>
                <a:spcPts val="1200"/>
              </a:spcAft>
              <a:buFont typeface="+mj-lt"/>
              <a:buAutoNum type="alphaUcPeriod"/>
              <a:defRPr/>
            </a:pPr>
            <a:r>
              <a:rPr lang="en-GB" dirty="0" smtClean="0"/>
              <a:t>Monitor</a:t>
            </a:r>
          </a:p>
          <a:p>
            <a:pPr marL="1257300" lvl="2" indent="-342900">
              <a:spcBef>
                <a:spcPts val="1200"/>
              </a:spcBef>
              <a:spcAft>
                <a:spcPts val="1200"/>
              </a:spcAft>
              <a:buFont typeface="Wingdings" panose="05000000000000000000" pitchFamily="2" charset="2"/>
              <a:buChar char="Ø"/>
              <a:defRPr/>
            </a:pPr>
            <a:r>
              <a:rPr lang="en-GB" dirty="0" smtClean="0"/>
              <a:t>How regular?</a:t>
            </a:r>
          </a:p>
          <a:p>
            <a:pPr marL="1257300" lvl="2" indent="-342900">
              <a:spcBef>
                <a:spcPts val="1200"/>
              </a:spcBef>
              <a:spcAft>
                <a:spcPts val="1200"/>
              </a:spcAft>
              <a:buFont typeface="Wingdings" panose="05000000000000000000" pitchFamily="2" charset="2"/>
              <a:buChar char="Ø"/>
              <a:defRPr/>
            </a:pPr>
            <a:r>
              <a:rPr lang="en-GB" dirty="0" smtClean="0"/>
              <a:t>Reporting – to whom and to do what?</a:t>
            </a:r>
          </a:p>
          <a:p>
            <a:pPr marL="1257300" lvl="2" indent="-342900">
              <a:spcBef>
                <a:spcPts val="1200"/>
              </a:spcBef>
              <a:spcAft>
                <a:spcPts val="1200"/>
              </a:spcAft>
              <a:buFont typeface="Wingdings" panose="05000000000000000000" pitchFamily="2" charset="2"/>
              <a:buChar char="Ø"/>
              <a:defRPr/>
            </a:pPr>
            <a:endParaRPr lang="en-GB" dirty="0" smtClean="0"/>
          </a:p>
        </p:txBody>
      </p:sp>
    </p:spTree>
    <p:extLst>
      <p:ext uri="{BB962C8B-B14F-4D97-AF65-F5344CB8AC3E}">
        <p14:creationId xmlns:p14="http://schemas.microsoft.com/office/powerpoint/2010/main" val="3299454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Risk Management Requirements: 3</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26</a:t>
            </a:fld>
            <a:endParaRPr lang="en-US" altLang="en-US" sz="800" dirty="0" smtClean="0">
              <a:solidFill>
                <a:srgbClr val="193989"/>
              </a:solidFill>
            </a:endParaRPr>
          </a:p>
        </p:txBody>
      </p:sp>
      <p:sp>
        <p:nvSpPr>
          <p:cNvPr id="16" name="TextBox 15"/>
          <p:cNvSpPr txBox="1"/>
          <p:nvPr/>
        </p:nvSpPr>
        <p:spPr>
          <a:xfrm>
            <a:off x="457200" y="1231627"/>
            <a:ext cx="7791450" cy="3293209"/>
          </a:xfrm>
          <a:prstGeom prst="rect">
            <a:avLst/>
          </a:prstGeom>
          <a:noFill/>
        </p:spPr>
        <p:txBody>
          <a:bodyPr>
            <a:spAutoFit/>
          </a:bodyPr>
          <a:lstStyle/>
          <a:p>
            <a:pPr>
              <a:spcBef>
                <a:spcPts val="1200"/>
              </a:spcBef>
              <a:spcAft>
                <a:spcPts val="1200"/>
              </a:spcAft>
              <a:defRPr/>
            </a:pPr>
            <a:r>
              <a:rPr lang="en-GB" dirty="0" smtClean="0"/>
              <a:t>3. KRI’s</a:t>
            </a:r>
            <a:endParaRPr lang="en-GB" dirty="0" smtClean="0"/>
          </a:p>
          <a:p>
            <a:pPr marL="742950" lvl="1" indent="-285750">
              <a:spcBef>
                <a:spcPts val="1200"/>
              </a:spcBef>
              <a:spcAft>
                <a:spcPts val="1200"/>
              </a:spcAft>
              <a:buFont typeface="Courier New" panose="02070309020205020404" pitchFamily="49" charset="0"/>
              <a:buChar char="o"/>
              <a:defRPr/>
            </a:pPr>
            <a:r>
              <a:rPr lang="en-GB" dirty="0" smtClean="0"/>
              <a:t>Metric to show if a risk is about to occur</a:t>
            </a:r>
          </a:p>
          <a:p>
            <a:pPr marL="1200150" lvl="2" indent="-285750">
              <a:spcBef>
                <a:spcPts val="1200"/>
              </a:spcBef>
              <a:spcAft>
                <a:spcPts val="1200"/>
              </a:spcAft>
              <a:buFont typeface="Wingdings" panose="05000000000000000000" pitchFamily="2" charset="2"/>
              <a:buChar char="Ø"/>
              <a:defRPr/>
            </a:pPr>
            <a:r>
              <a:rPr lang="en-GB" dirty="0" smtClean="0"/>
              <a:t>Forwards looking</a:t>
            </a:r>
          </a:p>
          <a:p>
            <a:pPr marL="1200150" lvl="2" indent="-285750">
              <a:spcBef>
                <a:spcPts val="1200"/>
              </a:spcBef>
              <a:spcAft>
                <a:spcPts val="1200"/>
              </a:spcAft>
              <a:buFont typeface="Wingdings" panose="05000000000000000000" pitchFamily="2" charset="2"/>
              <a:buChar char="Ø"/>
              <a:defRPr/>
            </a:pPr>
            <a:r>
              <a:rPr lang="en-GB" dirty="0" smtClean="0"/>
              <a:t>Changes in time with the business</a:t>
            </a:r>
          </a:p>
          <a:p>
            <a:pPr marL="1200150" lvl="2" indent="-285750">
              <a:spcBef>
                <a:spcPts val="1200"/>
              </a:spcBef>
              <a:spcAft>
                <a:spcPts val="1200"/>
              </a:spcAft>
              <a:buFont typeface="Wingdings" panose="05000000000000000000" pitchFamily="2" charset="2"/>
              <a:buChar char="Ø"/>
              <a:defRPr/>
            </a:pPr>
            <a:r>
              <a:rPr lang="en-GB" dirty="0" smtClean="0"/>
              <a:t>Indicator for a risk must have links to controls</a:t>
            </a:r>
          </a:p>
          <a:p>
            <a:pPr marL="1200150" lvl="2" indent="-285750">
              <a:spcBef>
                <a:spcPts val="1200"/>
              </a:spcBef>
              <a:spcAft>
                <a:spcPts val="1200"/>
              </a:spcAft>
              <a:buFont typeface="Wingdings" panose="05000000000000000000" pitchFamily="2" charset="2"/>
              <a:buChar char="Ø"/>
              <a:defRPr/>
            </a:pPr>
            <a:r>
              <a:rPr lang="en-GB" dirty="0" smtClean="0"/>
              <a:t>Data challenges</a:t>
            </a:r>
            <a:endParaRPr lang="en-GB" dirty="0" smtClean="0"/>
          </a:p>
        </p:txBody>
      </p:sp>
    </p:spTree>
    <p:extLst>
      <p:ext uri="{BB962C8B-B14F-4D97-AF65-F5344CB8AC3E}">
        <p14:creationId xmlns:p14="http://schemas.microsoft.com/office/powerpoint/2010/main" val="4096290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Risk Management Requirements: 4</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27</a:t>
            </a:fld>
            <a:endParaRPr lang="en-US" altLang="en-US" sz="800" dirty="0" smtClean="0">
              <a:solidFill>
                <a:srgbClr val="193989"/>
              </a:solidFill>
            </a:endParaRPr>
          </a:p>
        </p:txBody>
      </p:sp>
      <p:sp>
        <p:nvSpPr>
          <p:cNvPr id="16" name="TextBox 15"/>
          <p:cNvSpPr txBox="1"/>
          <p:nvPr/>
        </p:nvSpPr>
        <p:spPr>
          <a:xfrm>
            <a:off x="457200" y="1231627"/>
            <a:ext cx="7791450" cy="4739759"/>
          </a:xfrm>
          <a:prstGeom prst="rect">
            <a:avLst/>
          </a:prstGeom>
          <a:noFill/>
        </p:spPr>
        <p:txBody>
          <a:bodyPr>
            <a:spAutoFit/>
          </a:bodyPr>
          <a:lstStyle/>
          <a:p>
            <a:pPr>
              <a:spcBef>
                <a:spcPts val="1200"/>
              </a:spcBef>
              <a:spcAft>
                <a:spcPts val="1200"/>
              </a:spcAft>
              <a:defRPr/>
            </a:pPr>
            <a:r>
              <a:rPr lang="en-GB" dirty="0" smtClean="0"/>
              <a:t>4. Error Management</a:t>
            </a:r>
            <a:endParaRPr lang="en-GB" dirty="0" smtClean="0"/>
          </a:p>
          <a:p>
            <a:pPr marL="742950" lvl="1" indent="-285750">
              <a:spcBef>
                <a:spcPts val="1200"/>
              </a:spcBef>
              <a:spcAft>
                <a:spcPts val="1200"/>
              </a:spcAft>
              <a:buFont typeface="Courier New" panose="02070309020205020404" pitchFamily="49" charset="0"/>
              <a:buChar char="o"/>
              <a:defRPr/>
            </a:pPr>
            <a:r>
              <a:rPr lang="en-GB" dirty="0" smtClean="0"/>
              <a:t>Logging of incidents where processes do not operate as they should</a:t>
            </a:r>
          </a:p>
          <a:p>
            <a:pPr marL="1200150" lvl="2" indent="-285750">
              <a:spcBef>
                <a:spcPts val="1200"/>
              </a:spcBef>
              <a:spcAft>
                <a:spcPts val="1200"/>
              </a:spcAft>
              <a:buFont typeface="Arial" panose="020B0604020202020204" pitchFamily="34" charset="0"/>
              <a:buChar char="•"/>
              <a:defRPr/>
            </a:pPr>
            <a:r>
              <a:rPr lang="en-GB" dirty="0" smtClean="0"/>
              <a:t>How to we define the universe of errors</a:t>
            </a:r>
          </a:p>
          <a:p>
            <a:pPr marL="1200150" lvl="2" indent="-285750">
              <a:spcBef>
                <a:spcPts val="1200"/>
              </a:spcBef>
              <a:spcAft>
                <a:spcPts val="1200"/>
              </a:spcAft>
              <a:buFont typeface="Arial" panose="020B0604020202020204" pitchFamily="34" charset="0"/>
              <a:buChar char="•"/>
              <a:defRPr/>
            </a:pPr>
            <a:r>
              <a:rPr lang="en-GB" dirty="0" smtClean="0"/>
              <a:t>Timeliness</a:t>
            </a:r>
          </a:p>
          <a:p>
            <a:pPr marL="1200150" lvl="2" indent="-285750">
              <a:spcBef>
                <a:spcPts val="1200"/>
              </a:spcBef>
              <a:spcAft>
                <a:spcPts val="1200"/>
              </a:spcAft>
              <a:buFont typeface="Arial" panose="020B0604020202020204" pitchFamily="34" charset="0"/>
              <a:buChar char="•"/>
              <a:defRPr/>
            </a:pPr>
            <a:r>
              <a:rPr lang="en-GB" dirty="0" smtClean="0"/>
              <a:t>Reporting – moving sands?</a:t>
            </a:r>
          </a:p>
          <a:p>
            <a:pPr marL="1200150" lvl="2" indent="-285750">
              <a:spcBef>
                <a:spcPts val="1200"/>
              </a:spcBef>
              <a:spcAft>
                <a:spcPts val="1200"/>
              </a:spcAft>
              <a:buFont typeface="Arial" panose="020B0604020202020204" pitchFamily="34" charset="0"/>
              <a:buChar char="•"/>
              <a:defRPr/>
            </a:pPr>
            <a:r>
              <a:rPr lang="en-GB" dirty="0" smtClean="0"/>
              <a:t>How are errors identified?</a:t>
            </a:r>
          </a:p>
          <a:p>
            <a:pPr marL="1200150" lvl="2" indent="-285750">
              <a:spcBef>
                <a:spcPts val="1200"/>
              </a:spcBef>
              <a:spcAft>
                <a:spcPts val="1200"/>
              </a:spcAft>
              <a:buFont typeface="Arial" panose="020B0604020202020204" pitchFamily="34" charset="0"/>
              <a:buChar char="•"/>
              <a:defRPr/>
            </a:pPr>
            <a:r>
              <a:rPr lang="en-GB" dirty="0" smtClean="0"/>
              <a:t>How do we know we have them all?</a:t>
            </a:r>
          </a:p>
          <a:p>
            <a:pPr marL="1200150" lvl="2" indent="-285750">
              <a:spcBef>
                <a:spcPts val="1200"/>
              </a:spcBef>
              <a:spcAft>
                <a:spcPts val="1200"/>
              </a:spcAft>
              <a:buFont typeface="Arial" panose="020B0604020202020204" pitchFamily="34" charset="0"/>
              <a:buChar char="•"/>
              <a:defRPr/>
            </a:pPr>
            <a:endParaRPr lang="en-GB" dirty="0" smtClean="0"/>
          </a:p>
        </p:txBody>
      </p:sp>
    </p:spTree>
    <p:extLst>
      <p:ext uri="{BB962C8B-B14F-4D97-AF65-F5344CB8AC3E}">
        <p14:creationId xmlns:p14="http://schemas.microsoft.com/office/powerpoint/2010/main" val="1368773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Risk Management Requirements: 5</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28</a:t>
            </a:fld>
            <a:endParaRPr lang="en-US" altLang="en-US" sz="800" dirty="0" smtClean="0">
              <a:solidFill>
                <a:srgbClr val="193989"/>
              </a:solidFill>
            </a:endParaRPr>
          </a:p>
        </p:txBody>
      </p:sp>
      <p:sp>
        <p:nvSpPr>
          <p:cNvPr id="16" name="TextBox 15"/>
          <p:cNvSpPr txBox="1"/>
          <p:nvPr/>
        </p:nvSpPr>
        <p:spPr>
          <a:xfrm>
            <a:off x="457200" y="1231627"/>
            <a:ext cx="7791450" cy="2708434"/>
          </a:xfrm>
          <a:prstGeom prst="rect">
            <a:avLst/>
          </a:prstGeom>
          <a:noFill/>
        </p:spPr>
        <p:txBody>
          <a:bodyPr>
            <a:spAutoFit/>
          </a:bodyPr>
          <a:lstStyle/>
          <a:p>
            <a:pPr>
              <a:spcBef>
                <a:spcPts val="1200"/>
              </a:spcBef>
              <a:spcAft>
                <a:spcPts val="1200"/>
              </a:spcAft>
              <a:defRPr/>
            </a:pPr>
            <a:r>
              <a:rPr lang="en-GB" dirty="0"/>
              <a:t>5</a:t>
            </a:r>
            <a:r>
              <a:rPr lang="en-GB" dirty="0" smtClean="0"/>
              <a:t>. Risk Technology</a:t>
            </a:r>
            <a:endParaRPr lang="en-GB" dirty="0" smtClean="0"/>
          </a:p>
          <a:p>
            <a:pPr marL="742950" lvl="1" indent="-285750">
              <a:spcBef>
                <a:spcPts val="1200"/>
              </a:spcBef>
              <a:spcAft>
                <a:spcPts val="1200"/>
              </a:spcAft>
              <a:buFont typeface="Courier New" panose="02070309020205020404" pitchFamily="49" charset="0"/>
              <a:buChar char="o"/>
              <a:defRPr/>
            </a:pPr>
            <a:r>
              <a:rPr lang="en-GB" dirty="0" smtClean="0"/>
              <a:t>Risk Universe of data needs to be housed</a:t>
            </a:r>
          </a:p>
          <a:p>
            <a:pPr marL="742950" lvl="1" indent="-285750">
              <a:spcBef>
                <a:spcPts val="1200"/>
              </a:spcBef>
              <a:spcAft>
                <a:spcPts val="1200"/>
              </a:spcAft>
              <a:buFont typeface="Wingdings" panose="05000000000000000000" pitchFamily="2" charset="2"/>
              <a:buChar char="Ø"/>
              <a:defRPr/>
            </a:pPr>
            <a:r>
              <a:rPr lang="en-GB" dirty="0" smtClean="0"/>
              <a:t>No 1 perfect system</a:t>
            </a:r>
          </a:p>
          <a:p>
            <a:pPr marL="742950" lvl="1" indent="-285750">
              <a:spcBef>
                <a:spcPts val="1200"/>
              </a:spcBef>
              <a:spcAft>
                <a:spcPts val="1200"/>
              </a:spcAft>
              <a:buFont typeface="Wingdings" panose="05000000000000000000" pitchFamily="2" charset="2"/>
              <a:buChar char="Ø"/>
              <a:defRPr/>
            </a:pPr>
            <a:r>
              <a:rPr lang="en-GB" dirty="0" smtClean="0"/>
              <a:t>Massive investment in time and money</a:t>
            </a:r>
          </a:p>
          <a:p>
            <a:pPr marL="742950" lvl="1" indent="-285750">
              <a:spcBef>
                <a:spcPts val="1200"/>
              </a:spcBef>
              <a:spcAft>
                <a:spcPts val="1200"/>
              </a:spcAft>
              <a:buFont typeface="Wingdings" panose="05000000000000000000" pitchFamily="2" charset="2"/>
              <a:buChar char="Ø"/>
              <a:defRPr/>
            </a:pPr>
            <a:r>
              <a:rPr lang="en-GB" dirty="0" smtClean="0"/>
              <a:t>Ongoing performance is always a struggle</a:t>
            </a:r>
            <a:endParaRPr lang="en-GB" dirty="0" smtClean="0"/>
          </a:p>
        </p:txBody>
      </p:sp>
    </p:spTree>
    <p:extLst>
      <p:ext uri="{BB962C8B-B14F-4D97-AF65-F5344CB8AC3E}">
        <p14:creationId xmlns:p14="http://schemas.microsoft.com/office/powerpoint/2010/main" val="3307842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Risk Management Requirements: 6</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29</a:t>
            </a:fld>
            <a:endParaRPr lang="en-US" altLang="en-US" sz="800" dirty="0" smtClean="0">
              <a:solidFill>
                <a:srgbClr val="193989"/>
              </a:solidFill>
            </a:endParaRPr>
          </a:p>
        </p:txBody>
      </p:sp>
      <p:sp>
        <p:nvSpPr>
          <p:cNvPr id="16" name="TextBox 15"/>
          <p:cNvSpPr txBox="1"/>
          <p:nvPr/>
        </p:nvSpPr>
        <p:spPr>
          <a:xfrm>
            <a:off x="457200" y="1231627"/>
            <a:ext cx="7791450" cy="3447098"/>
          </a:xfrm>
          <a:prstGeom prst="rect">
            <a:avLst/>
          </a:prstGeom>
          <a:noFill/>
        </p:spPr>
        <p:txBody>
          <a:bodyPr>
            <a:spAutoFit/>
          </a:bodyPr>
          <a:lstStyle/>
          <a:p>
            <a:pPr>
              <a:spcBef>
                <a:spcPts val="1200"/>
              </a:spcBef>
              <a:spcAft>
                <a:spcPts val="1200"/>
              </a:spcAft>
              <a:defRPr/>
            </a:pPr>
            <a:r>
              <a:rPr lang="en-GB" dirty="0" smtClean="0"/>
              <a:t>6. Risk Governance</a:t>
            </a:r>
            <a:endParaRPr lang="en-GB" dirty="0" smtClean="0"/>
          </a:p>
          <a:p>
            <a:pPr marL="742950" lvl="1" indent="-285750">
              <a:spcBef>
                <a:spcPts val="1200"/>
              </a:spcBef>
              <a:spcAft>
                <a:spcPts val="1200"/>
              </a:spcAft>
              <a:buFont typeface="Courier New" panose="02070309020205020404" pitchFamily="49" charset="0"/>
              <a:buChar char="o"/>
              <a:defRPr/>
            </a:pPr>
            <a:r>
              <a:rPr lang="en-GB" dirty="0" smtClean="0"/>
              <a:t>The risk culture of an organisation</a:t>
            </a:r>
          </a:p>
          <a:p>
            <a:pPr marL="800100" lvl="1" indent="-342900">
              <a:spcBef>
                <a:spcPts val="1200"/>
              </a:spcBef>
              <a:spcAft>
                <a:spcPts val="1200"/>
              </a:spcAft>
              <a:buFont typeface="Wingdings" panose="05000000000000000000" pitchFamily="2" charset="2"/>
              <a:buChar char="Ø"/>
              <a:defRPr/>
            </a:pPr>
            <a:r>
              <a:rPr lang="en-GB" dirty="0" smtClean="0"/>
              <a:t>Risk language</a:t>
            </a:r>
          </a:p>
          <a:p>
            <a:pPr marL="800100" lvl="1" indent="-342900">
              <a:spcBef>
                <a:spcPts val="1200"/>
              </a:spcBef>
              <a:spcAft>
                <a:spcPts val="1200"/>
              </a:spcAft>
              <a:buFont typeface="Wingdings" panose="05000000000000000000" pitchFamily="2" charset="2"/>
              <a:buChar char="Ø"/>
              <a:defRPr/>
            </a:pPr>
            <a:r>
              <a:rPr lang="en-GB" dirty="0" smtClean="0"/>
              <a:t>Risk committees</a:t>
            </a:r>
          </a:p>
          <a:p>
            <a:pPr marL="800100" lvl="1" indent="-342900">
              <a:spcBef>
                <a:spcPts val="1200"/>
              </a:spcBef>
              <a:spcAft>
                <a:spcPts val="1200"/>
              </a:spcAft>
              <a:buFont typeface="Wingdings" panose="05000000000000000000" pitchFamily="2" charset="2"/>
              <a:buChar char="Ø"/>
              <a:defRPr/>
            </a:pPr>
            <a:r>
              <a:rPr lang="en-GB" dirty="0" smtClean="0"/>
              <a:t>Risk ownership</a:t>
            </a:r>
            <a:endParaRPr lang="en-GB" dirty="0"/>
          </a:p>
          <a:p>
            <a:pPr>
              <a:spcBef>
                <a:spcPts val="1200"/>
              </a:spcBef>
              <a:spcAft>
                <a:spcPts val="1200"/>
              </a:spcAft>
              <a:defRPr/>
            </a:pPr>
            <a:endParaRPr lang="en-GB" dirty="0" smtClean="0"/>
          </a:p>
        </p:txBody>
      </p:sp>
    </p:spTree>
    <p:extLst>
      <p:ext uri="{BB962C8B-B14F-4D97-AF65-F5344CB8AC3E}">
        <p14:creationId xmlns:p14="http://schemas.microsoft.com/office/powerpoint/2010/main" val="317810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Brief Introduction</a:t>
            </a:r>
            <a:endParaRPr lang="en-GB" dirty="0"/>
          </a:p>
        </p:txBody>
      </p:sp>
    </p:spTree>
    <p:extLst>
      <p:ext uri="{BB962C8B-B14F-4D97-AF65-F5344CB8AC3E}">
        <p14:creationId xmlns:p14="http://schemas.microsoft.com/office/powerpoint/2010/main" val="3305492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Risk Management Requirements: 6</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30</a:t>
            </a:fld>
            <a:endParaRPr lang="en-US" altLang="en-US" sz="800" dirty="0" smtClean="0">
              <a:solidFill>
                <a:srgbClr val="193989"/>
              </a:solidFill>
            </a:endParaRPr>
          </a:p>
        </p:txBody>
      </p:sp>
      <p:sp>
        <p:nvSpPr>
          <p:cNvPr id="16" name="TextBox 15"/>
          <p:cNvSpPr txBox="1"/>
          <p:nvPr/>
        </p:nvSpPr>
        <p:spPr>
          <a:xfrm>
            <a:off x="457200" y="1231627"/>
            <a:ext cx="7791450" cy="4154984"/>
          </a:xfrm>
          <a:prstGeom prst="rect">
            <a:avLst/>
          </a:prstGeom>
          <a:noFill/>
        </p:spPr>
        <p:txBody>
          <a:bodyPr>
            <a:spAutoFit/>
          </a:bodyPr>
          <a:lstStyle/>
          <a:p>
            <a:pPr>
              <a:spcBef>
                <a:spcPts val="1200"/>
              </a:spcBef>
              <a:spcAft>
                <a:spcPts val="1200"/>
              </a:spcAft>
              <a:defRPr/>
            </a:pPr>
            <a:r>
              <a:rPr lang="en-GB" dirty="0" smtClean="0"/>
              <a:t>6. Risk Governance</a:t>
            </a:r>
            <a:endParaRPr lang="en-GB" dirty="0" smtClean="0"/>
          </a:p>
          <a:p>
            <a:pPr marL="742950" lvl="1" indent="-285750">
              <a:spcBef>
                <a:spcPts val="1200"/>
              </a:spcBef>
              <a:spcAft>
                <a:spcPts val="1200"/>
              </a:spcAft>
              <a:buFont typeface="Courier New" panose="02070309020205020404" pitchFamily="49" charset="0"/>
              <a:buChar char="o"/>
              <a:defRPr/>
            </a:pPr>
            <a:r>
              <a:rPr lang="en-GB" dirty="0" smtClean="0"/>
              <a:t>The risk culture of an organisation</a:t>
            </a:r>
          </a:p>
          <a:p>
            <a:pPr marL="800100" lvl="1" indent="-342900">
              <a:spcBef>
                <a:spcPts val="1200"/>
              </a:spcBef>
              <a:spcAft>
                <a:spcPts val="1200"/>
              </a:spcAft>
              <a:buFont typeface="Wingdings" panose="05000000000000000000" pitchFamily="2" charset="2"/>
              <a:buChar char="Ø"/>
              <a:defRPr/>
            </a:pPr>
            <a:r>
              <a:rPr lang="en-GB" dirty="0" smtClean="0"/>
              <a:t>Risk language</a:t>
            </a:r>
          </a:p>
          <a:p>
            <a:pPr marL="800100" lvl="1" indent="-342900">
              <a:spcBef>
                <a:spcPts val="1200"/>
              </a:spcBef>
              <a:spcAft>
                <a:spcPts val="1200"/>
              </a:spcAft>
              <a:buFont typeface="Wingdings" panose="05000000000000000000" pitchFamily="2" charset="2"/>
              <a:buChar char="Ø"/>
              <a:defRPr/>
            </a:pPr>
            <a:r>
              <a:rPr lang="en-GB" dirty="0" smtClean="0"/>
              <a:t>Risk committees</a:t>
            </a:r>
          </a:p>
          <a:p>
            <a:pPr marL="800100" lvl="1" indent="-342900">
              <a:spcBef>
                <a:spcPts val="1200"/>
              </a:spcBef>
              <a:spcAft>
                <a:spcPts val="1200"/>
              </a:spcAft>
              <a:buFont typeface="Wingdings" panose="05000000000000000000" pitchFamily="2" charset="2"/>
              <a:buChar char="Ø"/>
              <a:defRPr/>
            </a:pPr>
            <a:r>
              <a:rPr lang="en-GB" dirty="0" smtClean="0"/>
              <a:t>Risk ownership</a:t>
            </a:r>
            <a:endParaRPr lang="en-GB" dirty="0"/>
          </a:p>
          <a:p>
            <a:pPr>
              <a:spcBef>
                <a:spcPts val="1200"/>
              </a:spcBef>
              <a:spcAft>
                <a:spcPts val="1200"/>
              </a:spcAft>
              <a:defRPr/>
            </a:pPr>
            <a:endParaRPr lang="en-GB" dirty="0" smtClean="0"/>
          </a:p>
          <a:p>
            <a:pPr>
              <a:spcBef>
                <a:spcPts val="1200"/>
              </a:spcBef>
              <a:spcAft>
                <a:spcPts val="1200"/>
              </a:spcAft>
              <a:defRPr/>
            </a:pPr>
            <a:r>
              <a:rPr lang="en-GB" smtClean="0"/>
              <a:t>Doesn’t matter what processes or systems you have in place, if the people don’t care, it won’t work.</a:t>
            </a:r>
            <a:endParaRPr lang="en-GB" dirty="0" smtClean="0"/>
          </a:p>
        </p:txBody>
      </p:sp>
    </p:spTree>
    <p:extLst>
      <p:ext uri="{BB962C8B-B14F-4D97-AF65-F5344CB8AC3E}">
        <p14:creationId xmlns:p14="http://schemas.microsoft.com/office/powerpoint/2010/main" val="1398674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7105650" cy="731520"/>
          </a:xfrm>
        </p:spPr>
        <p:txBody>
          <a:bodyPr/>
          <a:lstStyle/>
          <a:p>
            <a:r>
              <a:rPr lang="en-GB" dirty="0" smtClean="0"/>
              <a:t>Risk Management Departments: Industry Activity</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31</a:t>
            </a:fld>
            <a:endParaRPr lang="en-US" altLang="en-US" sz="800" dirty="0" smtClean="0">
              <a:solidFill>
                <a:srgbClr val="193989"/>
              </a:solidFill>
            </a:endParaRPr>
          </a:p>
        </p:txBody>
      </p:sp>
      <p:sp>
        <p:nvSpPr>
          <p:cNvPr id="16" name="TextBox 15"/>
          <p:cNvSpPr txBox="1"/>
          <p:nvPr/>
        </p:nvSpPr>
        <p:spPr>
          <a:xfrm>
            <a:off x="457200" y="1231627"/>
            <a:ext cx="7791450" cy="3293209"/>
          </a:xfrm>
          <a:prstGeom prst="rect">
            <a:avLst/>
          </a:prstGeom>
          <a:noFill/>
        </p:spPr>
        <p:txBody>
          <a:bodyPr>
            <a:spAutoFit/>
          </a:bodyPr>
          <a:lstStyle/>
          <a:p>
            <a:pPr marL="285750" indent="-285750">
              <a:spcBef>
                <a:spcPts val="1200"/>
              </a:spcBef>
              <a:spcAft>
                <a:spcPts val="1200"/>
              </a:spcAft>
              <a:buFont typeface="Arial" panose="020B0604020202020204" pitchFamily="34" charset="0"/>
              <a:buChar char="•"/>
              <a:defRPr/>
            </a:pPr>
            <a:r>
              <a:rPr lang="en-GB" dirty="0" smtClean="0"/>
              <a:t>Centralised </a:t>
            </a:r>
            <a:r>
              <a:rPr lang="en-GB" dirty="0" err="1" smtClean="0"/>
              <a:t>vs</a:t>
            </a:r>
            <a:r>
              <a:rPr lang="en-GB" dirty="0" smtClean="0"/>
              <a:t> decentralised departments</a:t>
            </a:r>
          </a:p>
          <a:p>
            <a:pPr marL="285750" indent="-285750">
              <a:spcBef>
                <a:spcPts val="1200"/>
              </a:spcBef>
              <a:spcAft>
                <a:spcPts val="1200"/>
              </a:spcAft>
              <a:buFont typeface="Arial" panose="020B0604020202020204" pitchFamily="34" charset="0"/>
              <a:buChar char="•"/>
              <a:defRPr/>
            </a:pPr>
            <a:r>
              <a:rPr lang="en-GB" dirty="0" smtClean="0"/>
              <a:t>Risk System industry exploded</a:t>
            </a:r>
          </a:p>
          <a:p>
            <a:pPr marL="285750" indent="-285750">
              <a:spcBef>
                <a:spcPts val="1200"/>
              </a:spcBef>
              <a:spcAft>
                <a:spcPts val="1200"/>
              </a:spcAft>
              <a:buFont typeface="Arial" panose="020B0604020202020204" pitchFamily="34" charset="0"/>
              <a:buChar char="•"/>
              <a:defRPr/>
            </a:pPr>
            <a:r>
              <a:rPr lang="en-GB" dirty="0" smtClean="0"/>
              <a:t>Regulator putting risk reviews at the top of their ARROW visits</a:t>
            </a:r>
          </a:p>
          <a:p>
            <a:pPr marL="285750" indent="-285750">
              <a:spcBef>
                <a:spcPts val="1200"/>
              </a:spcBef>
              <a:spcAft>
                <a:spcPts val="1200"/>
              </a:spcAft>
              <a:buFont typeface="Arial" panose="020B0604020202020204" pitchFamily="34" charset="0"/>
              <a:buChar char="•"/>
              <a:defRPr/>
            </a:pPr>
            <a:r>
              <a:rPr lang="en-GB" dirty="0" smtClean="0"/>
              <a:t>An entire profession established itself </a:t>
            </a:r>
          </a:p>
          <a:p>
            <a:pPr marL="285750" indent="-285750">
              <a:spcBef>
                <a:spcPts val="1200"/>
              </a:spcBef>
              <a:spcAft>
                <a:spcPts val="1200"/>
              </a:spcAft>
              <a:buFont typeface="Arial" panose="020B0604020202020204" pitchFamily="34" charset="0"/>
              <a:buChar char="•"/>
              <a:defRPr/>
            </a:pPr>
            <a:r>
              <a:rPr lang="en-GB" dirty="0"/>
              <a:t>Modelling was rife, big black box and one capital number</a:t>
            </a:r>
          </a:p>
          <a:p>
            <a:pPr marL="285750" indent="-285750">
              <a:spcBef>
                <a:spcPts val="1200"/>
              </a:spcBef>
              <a:spcAft>
                <a:spcPts val="1200"/>
              </a:spcAft>
              <a:buFont typeface="Arial" panose="020B0604020202020204" pitchFamily="34" charset="0"/>
              <a:buChar char="•"/>
              <a:defRPr/>
            </a:pPr>
            <a:endParaRPr lang="de-DE" dirty="0"/>
          </a:p>
        </p:txBody>
      </p:sp>
    </p:spTree>
    <p:extLst>
      <p:ext uri="{BB962C8B-B14F-4D97-AF65-F5344CB8AC3E}">
        <p14:creationId xmlns:p14="http://schemas.microsoft.com/office/powerpoint/2010/main" val="1649501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Operational Risk Scenarios </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32</a:t>
            </a:fld>
            <a:endParaRPr lang="en-US" altLang="en-US" sz="800" dirty="0" smtClean="0">
              <a:solidFill>
                <a:srgbClr val="193989"/>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033802759"/>
              </p:ext>
            </p:extLst>
          </p:nvPr>
        </p:nvGraphicFramePr>
        <p:xfrm>
          <a:off x="752475" y="1397000"/>
          <a:ext cx="6867525" cy="2966720"/>
        </p:xfrm>
        <a:graphic>
          <a:graphicData uri="http://schemas.openxmlformats.org/drawingml/2006/table">
            <a:tbl>
              <a:tblPr firstRow="1" bandRow="1">
                <a:tableStyleId>{5C22544A-7EE6-4342-B048-85BDC9FD1C3A}</a:tableStyleId>
              </a:tblPr>
              <a:tblGrid>
                <a:gridCol w="5054069"/>
                <a:gridCol w="1813456"/>
              </a:tblGrid>
              <a:tr h="370840">
                <a:tc>
                  <a:txBody>
                    <a:bodyPr/>
                    <a:lstStyle/>
                    <a:p>
                      <a:r>
                        <a:rPr lang="en-GB" dirty="0" smtClean="0"/>
                        <a:t>Scenario</a:t>
                      </a:r>
                      <a:endParaRPr lang="en-GB" dirty="0"/>
                    </a:p>
                  </a:txBody>
                  <a:tcPr/>
                </a:tc>
                <a:tc>
                  <a:txBody>
                    <a:bodyPr/>
                    <a:lstStyle/>
                    <a:p>
                      <a:pPr algn="ctr"/>
                      <a:r>
                        <a:rPr lang="en-GB" dirty="0" smtClean="0"/>
                        <a:t>Capital</a:t>
                      </a:r>
                      <a:endParaRPr lang="en-GB" dirty="0"/>
                    </a:p>
                  </a:txBody>
                  <a:tcPr/>
                </a:tc>
              </a:tr>
              <a:tr h="370840">
                <a:tc>
                  <a:txBody>
                    <a:bodyPr/>
                    <a:lstStyle/>
                    <a:p>
                      <a:r>
                        <a:rPr lang="en-GB" dirty="0" smtClean="0"/>
                        <a:t>Loss</a:t>
                      </a:r>
                      <a:r>
                        <a:rPr lang="en-GB" baseline="0" dirty="0" smtClean="0"/>
                        <a:t> of key FM</a:t>
                      </a:r>
                      <a:endParaRPr lang="en-GB" dirty="0"/>
                    </a:p>
                  </a:txBody>
                  <a:tcPr/>
                </a:tc>
                <a:tc>
                  <a:txBody>
                    <a:bodyPr/>
                    <a:lstStyle/>
                    <a:p>
                      <a:pPr algn="ctr"/>
                      <a:r>
                        <a:rPr lang="en-GB" dirty="0" smtClean="0"/>
                        <a:t>No</a:t>
                      </a:r>
                      <a:endParaRPr lang="en-GB" dirty="0"/>
                    </a:p>
                  </a:txBody>
                  <a:tcPr/>
                </a:tc>
              </a:tr>
              <a:tr h="370840">
                <a:tc>
                  <a:txBody>
                    <a:bodyPr/>
                    <a:lstStyle/>
                    <a:p>
                      <a:r>
                        <a:rPr lang="en-GB" dirty="0" smtClean="0"/>
                        <a:t>Trading error</a:t>
                      </a:r>
                      <a:endParaRPr lang="en-GB" dirty="0"/>
                    </a:p>
                  </a:txBody>
                  <a:tcPr/>
                </a:tc>
                <a:tc>
                  <a:txBody>
                    <a:bodyPr/>
                    <a:lstStyle/>
                    <a:p>
                      <a:pPr algn="ctr"/>
                      <a:r>
                        <a:rPr lang="en-GB" dirty="0" smtClean="0"/>
                        <a:t>Yes</a:t>
                      </a:r>
                      <a:endParaRPr lang="en-GB" dirty="0"/>
                    </a:p>
                  </a:txBody>
                  <a:tcPr/>
                </a:tc>
              </a:tr>
              <a:tr h="370840">
                <a:tc>
                  <a:txBody>
                    <a:bodyPr/>
                    <a:lstStyle/>
                    <a:p>
                      <a:r>
                        <a:rPr lang="en-GB" dirty="0" smtClean="0"/>
                        <a:t>Third party failure</a:t>
                      </a:r>
                    </a:p>
                  </a:txBody>
                  <a:tcPr/>
                </a:tc>
                <a:tc>
                  <a:txBody>
                    <a:bodyPr/>
                    <a:lstStyle/>
                    <a:p>
                      <a:pPr algn="ctr"/>
                      <a:r>
                        <a:rPr lang="en-GB" dirty="0" smtClean="0"/>
                        <a:t>Yes?</a:t>
                      </a:r>
                      <a:endParaRPr lang="en-GB" dirty="0"/>
                    </a:p>
                  </a:txBody>
                  <a:tcPr/>
                </a:tc>
              </a:tr>
              <a:tr h="370840">
                <a:tc>
                  <a:txBody>
                    <a:bodyPr/>
                    <a:lstStyle/>
                    <a:p>
                      <a:r>
                        <a:rPr lang="en-GB" dirty="0" smtClean="0"/>
                        <a:t>Data protection breach</a:t>
                      </a:r>
                      <a:endParaRPr lang="en-GB" dirty="0"/>
                    </a:p>
                  </a:txBody>
                  <a:tcPr/>
                </a:tc>
                <a:tc>
                  <a:txBody>
                    <a:bodyPr/>
                    <a:lstStyle/>
                    <a:p>
                      <a:pPr algn="ctr"/>
                      <a:r>
                        <a:rPr lang="en-GB" dirty="0" smtClean="0"/>
                        <a:t>Yes</a:t>
                      </a:r>
                      <a:endParaRPr lang="en-GB" dirty="0"/>
                    </a:p>
                  </a:txBody>
                  <a:tcPr/>
                </a:tc>
              </a:tr>
              <a:tr h="370840">
                <a:tc>
                  <a:txBody>
                    <a:bodyPr/>
                    <a:lstStyle/>
                    <a:p>
                      <a:r>
                        <a:rPr lang="en-GB" dirty="0" smtClean="0"/>
                        <a:t>IT system</a:t>
                      </a:r>
                      <a:r>
                        <a:rPr lang="en-GB" baseline="0" dirty="0" smtClean="0"/>
                        <a:t> failure</a:t>
                      </a:r>
                      <a:endParaRPr lang="en-GB" dirty="0"/>
                    </a:p>
                  </a:txBody>
                  <a:tcPr/>
                </a:tc>
                <a:tc>
                  <a:txBody>
                    <a:bodyPr/>
                    <a:lstStyle/>
                    <a:p>
                      <a:pPr algn="ctr"/>
                      <a:r>
                        <a:rPr lang="en-GB" dirty="0" smtClean="0"/>
                        <a:t>Yes?</a:t>
                      </a:r>
                      <a:endParaRPr lang="en-GB" dirty="0"/>
                    </a:p>
                  </a:txBody>
                  <a:tcPr/>
                </a:tc>
              </a:tr>
              <a:tr h="370840">
                <a:tc>
                  <a:txBody>
                    <a:bodyPr/>
                    <a:lstStyle/>
                    <a:p>
                      <a:r>
                        <a:rPr lang="en-GB" dirty="0" smtClean="0"/>
                        <a:t>Market downturn</a:t>
                      </a:r>
                      <a:endParaRPr lang="en-GB" dirty="0"/>
                    </a:p>
                  </a:txBody>
                  <a:tcPr/>
                </a:tc>
                <a:tc>
                  <a:txBody>
                    <a:bodyPr/>
                    <a:lstStyle/>
                    <a:p>
                      <a:pPr algn="ctr"/>
                      <a:r>
                        <a:rPr lang="en-GB" dirty="0" smtClean="0"/>
                        <a:t>No</a:t>
                      </a:r>
                      <a:endParaRPr lang="en-GB" dirty="0"/>
                    </a:p>
                  </a:txBody>
                  <a:tcPr/>
                </a:tc>
              </a:tr>
              <a:tr h="370840">
                <a:tc>
                  <a:txBody>
                    <a:bodyPr/>
                    <a:lstStyle/>
                    <a:p>
                      <a:r>
                        <a:rPr lang="en-GB" dirty="0" smtClean="0"/>
                        <a:t>Incorrect</a:t>
                      </a:r>
                      <a:r>
                        <a:rPr lang="en-GB" baseline="0" dirty="0" smtClean="0"/>
                        <a:t> marketing literature</a:t>
                      </a:r>
                      <a:endParaRPr lang="en-GB" dirty="0"/>
                    </a:p>
                  </a:txBody>
                  <a:tcPr/>
                </a:tc>
                <a:tc>
                  <a:txBody>
                    <a:bodyPr/>
                    <a:lstStyle/>
                    <a:p>
                      <a:pPr algn="ctr"/>
                      <a:r>
                        <a:rPr lang="en-GB" dirty="0" smtClean="0"/>
                        <a:t>Yes</a:t>
                      </a:r>
                      <a:endParaRPr lang="en-GB" dirty="0"/>
                    </a:p>
                  </a:txBody>
                  <a:tcPr/>
                </a:tc>
              </a:tr>
            </a:tbl>
          </a:graphicData>
        </a:graphic>
      </p:graphicFrame>
      <p:sp>
        <p:nvSpPr>
          <p:cNvPr id="3" name="TextBox 2"/>
          <p:cNvSpPr txBox="1"/>
          <p:nvPr/>
        </p:nvSpPr>
        <p:spPr>
          <a:xfrm>
            <a:off x="752475" y="920234"/>
            <a:ext cx="5386411" cy="369332"/>
          </a:xfrm>
          <a:prstGeom prst="rect">
            <a:avLst/>
          </a:prstGeom>
          <a:noFill/>
        </p:spPr>
        <p:txBody>
          <a:bodyPr wrap="none" rtlCol="0">
            <a:spAutoFit/>
          </a:bodyPr>
          <a:lstStyle/>
          <a:p>
            <a:r>
              <a:rPr lang="en-GB" dirty="0" smtClean="0"/>
              <a:t>Some examples for Asset Management firms</a:t>
            </a:r>
            <a:endParaRPr lang="en-GB" dirty="0"/>
          </a:p>
        </p:txBody>
      </p:sp>
    </p:spTree>
    <p:extLst>
      <p:ext uri="{BB962C8B-B14F-4D97-AF65-F5344CB8AC3E}">
        <p14:creationId xmlns:p14="http://schemas.microsoft.com/office/powerpoint/2010/main" val="288259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Experience at the Coal Face</a:t>
            </a:r>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33</a:t>
            </a:fld>
            <a:endParaRPr lang="en-US" altLang="en-US" sz="800" dirty="0" smtClean="0">
              <a:solidFill>
                <a:srgbClr val="193989"/>
              </a:solidFill>
            </a:endParaRPr>
          </a:p>
        </p:txBody>
      </p:sp>
      <p:sp>
        <p:nvSpPr>
          <p:cNvPr id="16" name="TextBox 15"/>
          <p:cNvSpPr txBox="1"/>
          <p:nvPr/>
        </p:nvSpPr>
        <p:spPr>
          <a:xfrm>
            <a:off x="457200" y="1231627"/>
            <a:ext cx="7791450" cy="4431983"/>
          </a:xfrm>
          <a:prstGeom prst="rect">
            <a:avLst/>
          </a:prstGeom>
          <a:noFill/>
        </p:spPr>
        <p:txBody>
          <a:bodyPr>
            <a:spAutoFit/>
          </a:bodyPr>
          <a:lstStyle/>
          <a:p>
            <a:pPr>
              <a:spcBef>
                <a:spcPts val="1200"/>
              </a:spcBef>
              <a:spcAft>
                <a:spcPts val="1200"/>
              </a:spcAft>
              <a:defRPr/>
            </a:pPr>
            <a:r>
              <a:rPr lang="en-GB" b="1" dirty="0" smtClean="0"/>
              <a:t>2002- 2010: F&amp;C, Jupiter and </a:t>
            </a:r>
            <a:r>
              <a:rPr lang="en-GB" b="1" dirty="0" err="1" smtClean="0"/>
              <a:t>Threadneedle</a:t>
            </a:r>
            <a:endParaRPr lang="en-GB" b="1" dirty="0" smtClean="0"/>
          </a:p>
          <a:p>
            <a:pPr marL="285750" indent="-285750">
              <a:spcBef>
                <a:spcPts val="1200"/>
              </a:spcBef>
              <a:spcAft>
                <a:spcPts val="1200"/>
              </a:spcAft>
              <a:buFont typeface="Arial" panose="020B0604020202020204" pitchFamily="34" charset="0"/>
              <a:buChar char="•"/>
              <a:defRPr/>
            </a:pPr>
            <a:r>
              <a:rPr lang="en-GB" dirty="0" smtClean="0"/>
              <a:t>Set up Risk Departments for F&amp;C and Jupiter</a:t>
            </a:r>
          </a:p>
          <a:p>
            <a:pPr marL="285750" indent="-285750">
              <a:spcBef>
                <a:spcPts val="1200"/>
              </a:spcBef>
              <a:spcAft>
                <a:spcPts val="1200"/>
              </a:spcAft>
              <a:buFont typeface="Arial" panose="020B0604020202020204" pitchFamily="34" charset="0"/>
              <a:buChar char="•"/>
              <a:defRPr/>
            </a:pPr>
            <a:r>
              <a:rPr lang="en-GB" dirty="0"/>
              <a:t>Managed relationship with the regulator from a Risk </a:t>
            </a:r>
            <a:r>
              <a:rPr lang="en-GB" dirty="0" smtClean="0"/>
              <a:t>perspective</a:t>
            </a:r>
          </a:p>
          <a:p>
            <a:pPr marL="285750" indent="-285750">
              <a:spcBef>
                <a:spcPts val="1200"/>
              </a:spcBef>
              <a:spcAft>
                <a:spcPts val="1200"/>
              </a:spcAft>
              <a:buFont typeface="Arial" panose="020B0604020202020204" pitchFamily="34" charset="0"/>
              <a:buChar char="•"/>
              <a:defRPr/>
            </a:pPr>
            <a:r>
              <a:rPr lang="en-GB" dirty="0" smtClean="0"/>
              <a:t>Used a variety of risk systems</a:t>
            </a:r>
          </a:p>
          <a:p>
            <a:pPr marL="285750" indent="-285750">
              <a:spcBef>
                <a:spcPts val="1200"/>
              </a:spcBef>
              <a:spcAft>
                <a:spcPts val="1200"/>
              </a:spcAft>
              <a:buFont typeface="Arial" panose="020B0604020202020204" pitchFamily="34" charset="0"/>
              <a:buChar char="•"/>
              <a:defRPr/>
            </a:pPr>
            <a:r>
              <a:rPr lang="en-GB" dirty="0" smtClean="0"/>
              <a:t>Started to identify risk </a:t>
            </a:r>
            <a:r>
              <a:rPr lang="en-GB" dirty="0" err="1" smtClean="0"/>
              <a:t>vs</a:t>
            </a:r>
            <a:r>
              <a:rPr lang="en-GB" dirty="0" smtClean="0"/>
              <a:t> people</a:t>
            </a:r>
          </a:p>
          <a:p>
            <a:pPr marL="742950" lvl="1" indent="-285750">
              <a:spcBef>
                <a:spcPts val="1200"/>
              </a:spcBef>
              <a:spcAft>
                <a:spcPts val="1200"/>
              </a:spcAft>
              <a:buFont typeface="Wingdings" panose="05000000000000000000" pitchFamily="2" charset="2"/>
              <a:buChar char="Ø"/>
              <a:defRPr/>
            </a:pPr>
            <a:r>
              <a:rPr lang="en-GB" dirty="0" smtClean="0"/>
              <a:t>Does probability matter?</a:t>
            </a:r>
          </a:p>
          <a:p>
            <a:pPr marL="742950" lvl="1" indent="-285750">
              <a:spcBef>
                <a:spcPts val="1200"/>
              </a:spcBef>
              <a:spcAft>
                <a:spcPts val="1200"/>
              </a:spcAft>
              <a:buFont typeface="Wingdings" panose="05000000000000000000" pitchFamily="2" charset="2"/>
              <a:buChar char="Ø"/>
              <a:defRPr/>
            </a:pPr>
            <a:r>
              <a:rPr lang="en-GB" dirty="0" smtClean="0"/>
              <a:t>If the culture of an organisation is negative, then that in itself is the biggest risk …</a:t>
            </a:r>
            <a:endParaRPr lang="de-DE" dirty="0"/>
          </a:p>
        </p:txBody>
      </p:sp>
    </p:spTree>
    <p:extLst>
      <p:ext uri="{BB962C8B-B14F-4D97-AF65-F5344CB8AC3E}">
        <p14:creationId xmlns:p14="http://schemas.microsoft.com/office/powerpoint/2010/main" val="1955872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5810250" cy="731520"/>
          </a:xfrm>
        </p:spPr>
        <p:txBody>
          <a:bodyPr/>
          <a:lstStyle/>
          <a:p>
            <a:r>
              <a:rPr lang="en-GB" dirty="0" smtClean="0"/>
              <a:t>Death of Lehman's</a:t>
            </a:r>
            <a:endParaRPr lang="en-GB" dirty="0"/>
          </a:p>
        </p:txBody>
      </p:sp>
    </p:spTree>
    <p:extLst>
      <p:ext uri="{BB962C8B-B14F-4D97-AF65-F5344CB8AC3E}">
        <p14:creationId xmlns:p14="http://schemas.microsoft.com/office/powerpoint/2010/main" val="3506803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Has risk management helped?</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35</a:t>
            </a:fld>
            <a:endParaRPr lang="en-US" altLang="en-US" sz="800" dirty="0" smtClean="0">
              <a:solidFill>
                <a:srgbClr val="193989"/>
              </a:solidFill>
            </a:endParaRPr>
          </a:p>
        </p:txBody>
      </p:sp>
      <p:sp>
        <p:nvSpPr>
          <p:cNvPr id="16" name="TextBox 15"/>
          <p:cNvSpPr txBox="1"/>
          <p:nvPr/>
        </p:nvSpPr>
        <p:spPr>
          <a:xfrm>
            <a:off x="574155" y="3965302"/>
            <a:ext cx="7791450" cy="1231106"/>
          </a:xfrm>
          <a:prstGeom prst="rect">
            <a:avLst/>
          </a:prstGeom>
          <a:noFill/>
        </p:spPr>
        <p:txBody>
          <a:bodyPr>
            <a:spAutoFit/>
          </a:bodyPr>
          <a:lstStyle/>
          <a:p>
            <a:pPr marL="285750" indent="-285750">
              <a:spcBef>
                <a:spcPts val="600"/>
              </a:spcBef>
              <a:spcAft>
                <a:spcPts val="600"/>
              </a:spcAft>
              <a:buFont typeface="Arial" panose="020B0604020202020204" pitchFamily="34" charset="0"/>
              <a:buChar char="•"/>
              <a:defRPr/>
            </a:pPr>
            <a:r>
              <a:rPr lang="de-DE" dirty="0" smtClean="0"/>
              <a:t>Lehmans </a:t>
            </a:r>
            <a:r>
              <a:rPr lang="de-DE" dirty="0" smtClean="0"/>
              <a:t>collapse in </a:t>
            </a:r>
            <a:r>
              <a:rPr lang="de-DE" dirty="0" smtClean="0"/>
              <a:t>2008</a:t>
            </a:r>
            <a:endParaRPr lang="de-DE" dirty="0" smtClean="0"/>
          </a:p>
          <a:p>
            <a:pPr marL="285750" indent="-285750">
              <a:spcBef>
                <a:spcPts val="600"/>
              </a:spcBef>
              <a:spcAft>
                <a:spcPts val="600"/>
              </a:spcAft>
              <a:buFont typeface="Arial" panose="020B0604020202020204" pitchFamily="34" charset="0"/>
              <a:buChar char="•"/>
              <a:defRPr/>
            </a:pPr>
            <a:r>
              <a:rPr lang="de-DE" dirty="0" smtClean="0"/>
              <a:t>Rogue traders carry on...</a:t>
            </a:r>
          </a:p>
          <a:p>
            <a:pPr marL="285750" indent="-285750">
              <a:spcBef>
                <a:spcPts val="600"/>
              </a:spcBef>
              <a:spcAft>
                <a:spcPts val="600"/>
              </a:spcAft>
              <a:buFont typeface="Arial" panose="020B0604020202020204" pitchFamily="34" charset="0"/>
              <a:buChar char="•"/>
              <a:defRPr/>
            </a:pPr>
            <a:endParaRPr lang="de-DE" dirty="0"/>
          </a:p>
        </p:txBody>
      </p:sp>
      <p:pic>
        <p:nvPicPr>
          <p:cNvPr id="2" name="Picture 2" descr="\\GBLONFS10\desolg\Desktop\lehman-broth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155" y="776287"/>
            <a:ext cx="4294188" cy="28651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BLONFS10\desolg\Desktop\Kweko Adobol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447" y="1238249"/>
            <a:ext cx="2437878"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066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Reaction</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36</a:t>
            </a:fld>
            <a:endParaRPr lang="en-US" altLang="en-US" sz="800" dirty="0" smtClean="0">
              <a:solidFill>
                <a:srgbClr val="193989"/>
              </a:solidFill>
            </a:endParaRPr>
          </a:p>
        </p:txBody>
      </p:sp>
      <p:sp>
        <p:nvSpPr>
          <p:cNvPr id="16" name="TextBox 15"/>
          <p:cNvSpPr txBox="1"/>
          <p:nvPr/>
        </p:nvSpPr>
        <p:spPr>
          <a:xfrm>
            <a:off x="457200" y="1231627"/>
            <a:ext cx="7791450" cy="4201150"/>
          </a:xfrm>
          <a:prstGeom prst="rect">
            <a:avLst/>
          </a:prstGeom>
          <a:noFill/>
        </p:spPr>
        <p:txBody>
          <a:bodyPr>
            <a:spAutoFit/>
          </a:bodyPr>
          <a:lstStyle/>
          <a:p>
            <a:pPr>
              <a:spcBef>
                <a:spcPts val="1200"/>
              </a:spcBef>
              <a:spcAft>
                <a:spcPts val="600"/>
              </a:spcAft>
              <a:defRPr/>
            </a:pPr>
            <a:r>
              <a:rPr lang="en-GB" b="1" dirty="0" smtClean="0"/>
              <a:t>Regulatory response</a:t>
            </a:r>
            <a:endParaRPr lang="en-GB" b="1" dirty="0" smtClean="0"/>
          </a:p>
          <a:p>
            <a:pPr marL="285750" indent="-285750">
              <a:spcBef>
                <a:spcPts val="1200"/>
              </a:spcBef>
              <a:spcAft>
                <a:spcPts val="600"/>
              </a:spcAft>
              <a:buFont typeface="Arial" panose="020B0604020202020204" pitchFamily="34" charset="0"/>
              <a:buChar char="•"/>
              <a:defRPr/>
            </a:pPr>
            <a:r>
              <a:rPr lang="en-GB" dirty="0"/>
              <a:t>EU regulation pushes limits on fund management</a:t>
            </a:r>
          </a:p>
          <a:p>
            <a:pPr marL="285750" indent="-285750">
              <a:spcBef>
                <a:spcPts val="1200"/>
              </a:spcBef>
              <a:spcAft>
                <a:spcPts val="600"/>
              </a:spcAft>
              <a:buFont typeface="Arial" panose="020B0604020202020204" pitchFamily="34" charset="0"/>
              <a:buChar char="•"/>
              <a:defRPr/>
            </a:pPr>
            <a:r>
              <a:rPr lang="en-GB" dirty="0" smtClean="0"/>
              <a:t>Increased requirements on ensuring modelling is properly understood</a:t>
            </a:r>
          </a:p>
          <a:p>
            <a:pPr marL="285750" indent="-285750">
              <a:spcBef>
                <a:spcPts val="1200"/>
              </a:spcBef>
              <a:spcAft>
                <a:spcPts val="600"/>
              </a:spcAft>
              <a:buFont typeface="Arial" panose="020B0604020202020204" pitchFamily="34" charset="0"/>
              <a:buChar char="•"/>
              <a:defRPr/>
            </a:pPr>
            <a:r>
              <a:rPr lang="en-GB" dirty="0" smtClean="0"/>
              <a:t>Continue to push capital regulations:</a:t>
            </a:r>
          </a:p>
          <a:p>
            <a:pPr marL="742950" lvl="1" indent="-285750">
              <a:spcBef>
                <a:spcPts val="1200"/>
              </a:spcBef>
              <a:spcAft>
                <a:spcPts val="600"/>
              </a:spcAft>
              <a:buFont typeface="Arial" panose="020B0604020202020204" pitchFamily="34" charset="0"/>
              <a:buChar char="•"/>
              <a:defRPr/>
            </a:pPr>
            <a:r>
              <a:rPr lang="en-GB" dirty="0"/>
              <a:t>B</a:t>
            </a:r>
            <a:r>
              <a:rPr lang="en-GB" dirty="0" smtClean="0"/>
              <a:t>asel III</a:t>
            </a:r>
          </a:p>
          <a:p>
            <a:pPr marL="742950" lvl="1" indent="-285750">
              <a:spcBef>
                <a:spcPts val="1200"/>
              </a:spcBef>
              <a:spcAft>
                <a:spcPts val="600"/>
              </a:spcAft>
              <a:buFont typeface="Arial" panose="020B0604020202020204" pitchFamily="34" charset="0"/>
              <a:buChar char="•"/>
              <a:defRPr/>
            </a:pPr>
            <a:r>
              <a:rPr lang="en-GB" dirty="0" smtClean="0"/>
              <a:t>CRD 2 and 3</a:t>
            </a:r>
          </a:p>
          <a:p>
            <a:pPr marL="742950" lvl="1" indent="-285750">
              <a:spcBef>
                <a:spcPts val="1200"/>
              </a:spcBef>
              <a:spcAft>
                <a:spcPts val="600"/>
              </a:spcAft>
              <a:buFont typeface="Arial" panose="020B0604020202020204" pitchFamily="34" charset="0"/>
              <a:buChar char="•"/>
              <a:defRPr/>
            </a:pPr>
            <a:r>
              <a:rPr lang="en-GB" dirty="0" smtClean="0"/>
              <a:t>Solvency II</a:t>
            </a:r>
          </a:p>
          <a:p>
            <a:pPr marL="285750" indent="-285750">
              <a:spcBef>
                <a:spcPts val="1200"/>
              </a:spcBef>
              <a:spcAft>
                <a:spcPts val="600"/>
              </a:spcAft>
              <a:buFont typeface="Arial" panose="020B0604020202020204" pitchFamily="34" charset="0"/>
              <a:buChar char="•"/>
              <a:defRPr/>
            </a:pPr>
            <a:r>
              <a:rPr lang="de-DE" dirty="0" smtClean="0"/>
              <a:t>ICAAP introduces reverse stress testing</a:t>
            </a:r>
            <a:endParaRPr lang="de-DE" dirty="0"/>
          </a:p>
        </p:txBody>
      </p:sp>
    </p:spTree>
    <p:extLst>
      <p:ext uri="{BB962C8B-B14F-4D97-AF65-F5344CB8AC3E}">
        <p14:creationId xmlns:p14="http://schemas.microsoft.com/office/powerpoint/2010/main" val="16963286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a:t>Reverse</a:t>
            </a:r>
            <a:r>
              <a:rPr lang="en-GB" dirty="0" smtClean="0"/>
              <a:t> stress testing defined</a:t>
            </a:r>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37</a:t>
            </a:fld>
            <a:endParaRPr lang="en-US" altLang="en-US" sz="800" dirty="0" smtClean="0">
              <a:solidFill>
                <a:srgbClr val="193989"/>
              </a:solidFill>
            </a:endParaRPr>
          </a:p>
        </p:txBody>
      </p:sp>
      <p:sp>
        <p:nvSpPr>
          <p:cNvPr id="10" name="TextBox 9"/>
          <p:cNvSpPr txBox="1"/>
          <p:nvPr/>
        </p:nvSpPr>
        <p:spPr>
          <a:xfrm>
            <a:off x="457200" y="1231627"/>
            <a:ext cx="7791450" cy="1938992"/>
          </a:xfrm>
          <a:prstGeom prst="rect">
            <a:avLst/>
          </a:prstGeom>
          <a:noFill/>
        </p:spPr>
        <p:txBody>
          <a:bodyPr>
            <a:spAutoFit/>
          </a:bodyPr>
          <a:lstStyle/>
          <a:p>
            <a:pPr algn="ctr">
              <a:spcBef>
                <a:spcPts val="600"/>
              </a:spcBef>
              <a:spcAft>
                <a:spcPts val="600"/>
              </a:spcAft>
              <a:defRPr/>
            </a:pPr>
            <a:r>
              <a:rPr lang="en-GB" b="1" dirty="0" smtClean="0"/>
              <a:t>‘The point at which the business needs to change its business model in order to survive.’</a:t>
            </a:r>
            <a:endParaRPr lang="en-GB" sz="1600" b="1" dirty="0"/>
          </a:p>
          <a:p>
            <a:pPr algn="ctr">
              <a:spcBef>
                <a:spcPts val="600"/>
              </a:spcBef>
              <a:spcAft>
                <a:spcPts val="600"/>
              </a:spcAft>
              <a:defRPr/>
            </a:pPr>
            <a:endParaRPr lang="de-DE" b="1" dirty="0" smtClean="0"/>
          </a:p>
          <a:p>
            <a:pPr algn="ctr">
              <a:spcBef>
                <a:spcPts val="600"/>
              </a:spcBef>
              <a:spcAft>
                <a:spcPts val="600"/>
              </a:spcAft>
              <a:defRPr/>
            </a:pPr>
            <a:endParaRPr lang="de-DE" b="1" dirty="0"/>
          </a:p>
          <a:p>
            <a:pPr algn="ctr">
              <a:spcBef>
                <a:spcPts val="600"/>
              </a:spcBef>
              <a:spcAft>
                <a:spcPts val="600"/>
              </a:spcAft>
              <a:defRPr/>
            </a:pPr>
            <a:endParaRPr lang="de-DE" b="1" dirty="0"/>
          </a:p>
        </p:txBody>
      </p:sp>
      <p:sp>
        <p:nvSpPr>
          <p:cNvPr id="2" name="Rectangle 1"/>
          <p:cNvSpPr/>
          <p:nvPr/>
        </p:nvSpPr>
        <p:spPr>
          <a:xfrm>
            <a:off x="1144814" y="2808669"/>
            <a:ext cx="6743700" cy="361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Determine Scenario                            Identify Outcome</a:t>
            </a:r>
            <a:endParaRPr lang="en-GB" dirty="0">
              <a:solidFill>
                <a:schemeClr val="bg1"/>
              </a:solidFill>
            </a:endParaRPr>
          </a:p>
        </p:txBody>
      </p:sp>
      <p:cxnSp>
        <p:nvCxnSpPr>
          <p:cNvPr id="6" name="Straight Arrow Connector 5"/>
          <p:cNvCxnSpPr/>
          <p:nvPr/>
        </p:nvCxnSpPr>
        <p:spPr>
          <a:xfrm>
            <a:off x="3888014" y="2989644"/>
            <a:ext cx="148590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144814" y="4029075"/>
            <a:ext cx="6743700" cy="361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Determine Outcome                           Identify Scenario</a:t>
            </a:r>
            <a:endParaRPr lang="en-GB" dirty="0">
              <a:solidFill>
                <a:schemeClr val="bg1"/>
              </a:solidFill>
            </a:endParaRPr>
          </a:p>
        </p:txBody>
      </p:sp>
      <p:cxnSp>
        <p:nvCxnSpPr>
          <p:cNvPr id="17" name="Straight Arrow Connector 16"/>
          <p:cNvCxnSpPr/>
          <p:nvPr/>
        </p:nvCxnSpPr>
        <p:spPr>
          <a:xfrm>
            <a:off x="3888014" y="4210050"/>
            <a:ext cx="148590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46679" y="3659743"/>
            <a:ext cx="2488182" cy="307777"/>
          </a:xfrm>
          <a:prstGeom prst="rect">
            <a:avLst/>
          </a:prstGeom>
          <a:noFill/>
        </p:spPr>
        <p:txBody>
          <a:bodyPr wrap="none" rtlCol="0">
            <a:spAutoFit/>
          </a:bodyPr>
          <a:lstStyle/>
          <a:p>
            <a:r>
              <a:rPr lang="en-GB" sz="1400" b="1" dirty="0" smtClean="0"/>
              <a:t>Reverse Stress Testing</a:t>
            </a:r>
            <a:endParaRPr lang="en-GB" sz="1400" b="1" dirty="0"/>
          </a:p>
        </p:txBody>
      </p:sp>
      <p:sp>
        <p:nvSpPr>
          <p:cNvPr id="18" name="TextBox 17"/>
          <p:cNvSpPr txBox="1"/>
          <p:nvPr/>
        </p:nvSpPr>
        <p:spPr>
          <a:xfrm>
            <a:off x="1046679" y="2472317"/>
            <a:ext cx="2771913" cy="307777"/>
          </a:xfrm>
          <a:prstGeom prst="rect">
            <a:avLst/>
          </a:prstGeom>
          <a:noFill/>
        </p:spPr>
        <p:txBody>
          <a:bodyPr wrap="none" rtlCol="0">
            <a:spAutoFit/>
          </a:bodyPr>
          <a:lstStyle/>
          <a:p>
            <a:r>
              <a:rPr lang="en-GB" sz="1400" b="1" dirty="0" smtClean="0"/>
              <a:t>Traditional Stress Testing</a:t>
            </a:r>
            <a:endParaRPr lang="en-GB" sz="1400" b="1" dirty="0"/>
          </a:p>
        </p:txBody>
      </p:sp>
    </p:spTree>
    <p:extLst>
      <p:ext uri="{BB962C8B-B14F-4D97-AF65-F5344CB8AC3E}">
        <p14:creationId xmlns:p14="http://schemas.microsoft.com/office/powerpoint/2010/main" val="228651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Reaction</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38</a:t>
            </a:fld>
            <a:endParaRPr lang="en-US" altLang="en-US" sz="800" dirty="0" smtClean="0">
              <a:solidFill>
                <a:srgbClr val="193989"/>
              </a:solidFill>
            </a:endParaRPr>
          </a:p>
        </p:txBody>
      </p:sp>
      <p:sp>
        <p:nvSpPr>
          <p:cNvPr id="16" name="TextBox 15"/>
          <p:cNvSpPr txBox="1"/>
          <p:nvPr/>
        </p:nvSpPr>
        <p:spPr>
          <a:xfrm>
            <a:off x="457200" y="1231627"/>
            <a:ext cx="7791450" cy="4739759"/>
          </a:xfrm>
          <a:prstGeom prst="rect">
            <a:avLst/>
          </a:prstGeom>
          <a:noFill/>
        </p:spPr>
        <p:txBody>
          <a:bodyPr>
            <a:spAutoFit/>
          </a:bodyPr>
          <a:lstStyle/>
          <a:p>
            <a:pPr>
              <a:spcBef>
                <a:spcPts val="1200"/>
              </a:spcBef>
              <a:spcAft>
                <a:spcPts val="1200"/>
              </a:spcAft>
              <a:defRPr/>
            </a:pPr>
            <a:r>
              <a:rPr lang="en-GB" b="1" dirty="0" smtClean="0"/>
              <a:t>Industry response</a:t>
            </a:r>
            <a:endParaRPr lang="en-GB" b="1" dirty="0" smtClean="0"/>
          </a:p>
          <a:p>
            <a:pPr marL="285750" indent="-285750">
              <a:spcBef>
                <a:spcPts val="1200"/>
              </a:spcBef>
              <a:spcAft>
                <a:spcPts val="1200"/>
              </a:spcAft>
              <a:buFont typeface="Arial" panose="020B0604020202020204" pitchFamily="34" charset="0"/>
              <a:buChar char="•"/>
              <a:defRPr/>
            </a:pPr>
            <a:r>
              <a:rPr lang="en-GB" dirty="0" smtClean="0"/>
              <a:t>Model simplification in banking </a:t>
            </a:r>
          </a:p>
          <a:p>
            <a:pPr marL="285750" indent="-285750">
              <a:spcBef>
                <a:spcPts val="1200"/>
              </a:spcBef>
              <a:spcAft>
                <a:spcPts val="1200"/>
              </a:spcAft>
              <a:buFont typeface="Arial" panose="020B0604020202020204" pitchFamily="34" charset="0"/>
              <a:buChar char="•"/>
              <a:defRPr/>
            </a:pPr>
            <a:r>
              <a:rPr lang="en-GB" dirty="0" smtClean="0"/>
              <a:t>Increased risk training everywhere</a:t>
            </a:r>
          </a:p>
          <a:p>
            <a:pPr marL="285750" indent="-285750">
              <a:spcBef>
                <a:spcPts val="1200"/>
              </a:spcBef>
              <a:spcAft>
                <a:spcPts val="1200"/>
              </a:spcAft>
              <a:buFont typeface="Arial" panose="020B0604020202020204" pitchFamily="34" charset="0"/>
              <a:buChar char="•"/>
              <a:defRPr/>
            </a:pPr>
            <a:r>
              <a:rPr lang="en-GB" dirty="0" smtClean="0"/>
              <a:t>Establishing parameters on fund behaviours for Asset Management </a:t>
            </a:r>
          </a:p>
          <a:p>
            <a:pPr marL="285750" indent="-285750">
              <a:spcBef>
                <a:spcPts val="1200"/>
              </a:spcBef>
              <a:spcAft>
                <a:spcPts val="1200"/>
              </a:spcAft>
              <a:buFont typeface="Arial" panose="020B0604020202020204" pitchFamily="34" charset="0"/>
              <a:buChar char="•"/>
              <a:defRPr/>
            </a:pPr>
            <a:r>
              <a:rPr lang="en-GB" dirty="0" smtClean="0"/>
              <a:t>Ever increasing investment in risk functions</a:t>
            </a:r>
          </a:p>
          <a:p>
            <a:pPr marL="285750" indent="-285750">
              <a:spcBef>
                <a:spcPts val="1200"/>
              </a:spcBef>
              <a:spcAft>
                <a:spcPts val="1200"/>
              </a:spcAft>
              <a:buFont typeface="Arial" panose="020B0604020202020204" pitchFamily="34" charset="0"/>
              <a:buChar char="•"/>
              <a:defRPr/>
            </a:pPr>
            <a:endParaRPr lang="en-GB" dirty="0" smtClean="0"/>
          </a:p>
          <a:p>
            <a:pPr marL="285750" indent="-285750">
              <a:spcBef>
                <a:spcPts val="1200"/>
              </a:spcBef>
              <a:spcAft>
                <a:spcPts val="1200"/>
              </a:spcAft>
              <a:buFont typeface="Arial" panose="020B0604020202020204" pitchFamily="34" charset="0"/>
              <a:buChar char="•"/>
              <a:defRPr/>
            </a:pPr>
            <a:endParaRPr lang="en-GB" dirty="0" smtClean="0"/>
          </a:p>
          <a:p>
            <a:pPr marL="285750" indent="-285750">
              <a:spcBef>
                <a:spcPts val="1200"/>
              </a:spcBef>
              <a:spcAft>
                <a:spcPts val="1200"/>
              </a:spcAft>
              <a:buFont typeface="Arial" panose="020B0604020202020204" pitchFamily="34" charset="0"/>
              <a:buChar char="•"/>
              <a:defRPr/>
            </a:pPr>
            <a:endParaRPr lang="de-DE" dirty="0"/>
          </a:p>
        </p:txBody>
      </p:sp>
    </p:spTree>
    <p:extLst>
      <p:ext uri="{BB962C8B-B14F-4D97-AF65-F5344CB8AC3E}">
        <p14:creationId xmlns:p14="http://schemas.microsoft.com/office/powerpoint/2010/main" val="3312176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7296150" cy="731520"/>
          </a:xfrm>
        </p:spPr>
        <p:txBody>
          <a:bodyPr/>
          <a:lstStyle/>
          <a:p>
            <a:r>
              <a:rPr lang="en-GB" dirty="0" smtClean="0"/>
              <a:t>Application of regulation across Financial Services</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39</a:t>
            </a:fld>
            <a:endParaRPr lang="en-US" altLang="en-US" sz="800" dirty="0" smtClean="0">
              <a:solidFill>
                <a:srgbClr val="193989"/>
              </a:solidFill>
            </a:endParaRPr>
          </a:p>
        </p:txBody>
      </p:sp>
      <p:sp>
        <p:nvSpPr>
          <p:cNvPr id="16" name="TextBox 15"/>
          <p:cNvSpPr txBox="1"/>
          <p:nvPr/>
        </p:nvSpPr>
        <p:spPr>
          <a:xfrm>
            <a:off x="574155" y="3965302"/>
            <a:ext cx="7791450" cy="2646878"/>
          </a:xfrm>
          <a:prstGeom prst="rect">
            <a:avLst/>
          </a:prstGeom>
          <a:noFill/>
        </p:spPr>
        <p:txBody>
          <a:bodyPr>
            <a:spAutoFit/>
          </a:bodyPr>
          <a:lstStyle/>
          <a:p>
            <a:pPr marL="285750" indent="-285750">
              <a:spcBef>
                <a:spcPts val="600"/>
              </a:spcBef>
              <a:spcAft>
                <a:spcPts val="600"/>
              </a:spcAft>
              <a:buFont typeface="Arial" panose="020B0604020202020204" pitchFamily="34" charset="0"/>
              <a:buChar char="•"/>
              <a:defRPr/>
            </a:pPr>
            <a:r>
              <a:rPr lang="de-DE" dirty="0" smtClean="0"/>
              <a:t>What‘s the link?</a:t>
            </a:r>
          </a:p>
          <a:p>
            <a:pPr marL="285750" indent="-285750">
              <a:spcBef>
                <a:spcPts val="600"/>
              </a:spcBef>
              <a:spcAft>
                <a:spcPts val="600"/>
              </a:spcAft>
              <a:buFont typeface="Arial" panose="020B0604020202020204" pitchFamily="34" charset="0"/>
              <a:buChar char="•"/>
              <a:defRPr/>
            </a:pPr>
            <a:r>
              <a:rPr lang="de-DE" dirty="0" smtClean="0"/>
              <a:t>Fundamental differences between asset management and investment banking</a:t>
            </a:r>
          </a:p>
          <a:p>
            <a:pPr marL="285750" indent="-285750">
              <a:spcBef>
                <a:spcPts val="600"/>
              </a:spcBef>
              <a:spcAft>
                <a:spcPts val="600"/>
              </a:spcAft>
              <a:buFont typeface="Arial" panose="020B0604020202020204" pitchFamily="34" charset="0"/>
              <a:buChar char="•"/>
              <a:defRPr/>
            </a:pPr>
            <a:r>
              <a:rPr lang="de-DE" dirty="0" smtClean="0"/>
              <a:t>Asset management only invest client money that have strict rules attached</a:t>
            </a:r>
          </a:p>
          <a:p>
            <a:pPr marL="285750" indent="-285750">
              <a:spcBef>
                <a:spcPts val="600"/>
              </a:spcBef>
              <a:spcAft>
                <a:spcPts val="600"/>
              </a:spcAft>
              <a:buFont typeface="Arial" panose="020B0604020202020204" pitchFamily="34" charset="0"/>
              <a:buChar char="•"/>
              <a:defRPr/>
            </a:pPr>
            <a:r>
              <a:rPr lang="de-DE" dirty="0" smtClean="0"/>
              <a:t>No trading on our own account</a:t>
            </a:r>
          </a:p>
          <a:p>
            <a:pPr marL="285750" indent="-285750">
              <a:spcBef>
                <a:spcPts val="600"/>
              </a:spcBef>
              <a:spcAft>
                <a:spcPts val="600"/>
              </a:spcAft>
              <a:buFont typeface="Arial" panose="020B0604020202020204" pitchFamily="34" charset="0"/>
              <a:buChar char="•"/>
              <a:defRPr/>
            </a:pPr>
            <a:endParaRPr lang="de-DE" dirty="0"/>
          </a:p>
        </p:txBody>
      </p:sp>
      <p:pic>
        <p:nvPicPr>
          <p:cNvPr id="2" name="Picture 2" descr="\\GBLONFS10\desolg\Desktop\lehman-broth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155" y="776287"/>
            <a:ext cx="2405472" cy="16049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BLONFS10\desolg\Desktop\Kweko Adobol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122" y="1914524"/>
            <a:ext cx="2437878" cy="1647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BLONFS10\desolg\Desktop\John Rusna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9280" y="2118347"/>
            <a:ext cx="1615350" cy="16153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65893" t="43048" r="23839" b="42187"/>
          <a:stretch/>
        </p:blipFill>
        <p:spPr bwMode="auto">
          <a:xfrm>
            <a:off x="5127104" y="772886"/>
            <a:ext cx="3238501" cy="145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GBLONFS10\desolg\Desktop\Peter Young.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5080" y="1704917"/>
            <a:ext cx="2035175" cy="122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827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Brief Introduction</a:t>
            </a:r>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4</a:t>
            </a:fld>
            <a:endParaRPr lang="en-US" altLang="en-US" sz="800" dirty="0" smtClean="0">
              <a:solidFill>
                <a:srgbClr val="193989"/>
              </a:solidFill>
            </a:endParaRPr>
          </a:p>
        </p:txBody>
      </p:sp>
      <p:sp>
        <p:nvSpPr>
          <p:cNvPr id="16" name="TextBox 15"/>
          <p:cNvSpPr txBox="1"/>
          <p:nvPr/>
        </p:nvSpPr>
        <p:spPr>
          <a:xfrm>
            <a:off x="457200" y="1231627"/>
            <a:ext cx="7791450" cy="5016758"/>
          </a:xfrm>
          <a:prstGeom prst="rect">
            <a:avLst/>
          </a:prstGeom>
          <a:noFill/>
        </p:spPr>
        <p:txBody>
          <a:bodyPr>
            <a:spAutoFit/>
          </a:bodyPr>
          <a:lstStyle/>
          <a:p>
            <a:pPr marL="285750" indent="-285750">
              <a:spcBef>
                <a:spcPts val="1200"/>
              </a:spcBef>
              <a:spcAft>
                <a:spcPts val="1200"/>
              </a:spcAft>
              <a:buFont typeface="Arial" panose="020B0604020202020204" pitchFamily="34" charset="0"/>
              <a:buChar char="•"/>
              <a:defRPr/>
            </a:pPr>
            <a:r>
              <a:rPr lang="en-GB" dirty="0" smtClean="0"/>
              <a:t>Graduated Warwick University 1997 BA </a:t>
            </a:r>
            <a:r>
              <a:rPr lang="en-GB" dirty="0" err="1" smtClean="0"/>
              <a:t>hons</a:t>
            </a:r>
            <a:r>
              <a:rPr lang="en-GB" dirty="0" smtClean="0"/>
              <a:t> Economics &amp; Politics</a:t>
            </a:r>
          </a:p>
          <a:p>
            <a:pPr marL="285750" indent="-285750">
              <a:spcBef>
                <a:spcPts val="1200"/>
              </a:spcBef>
              <a:spcAft>
                <a:spcPts val="1200"/>
              </a:spcAft>
              <a:buFont typeface="Arial" panose="020B0604020202020204" pitchFamily="34" charset="0"/>
              <a:buChar char="•"/>
              <a:defRPr/>
            </a:pPr>
            <a:r>
              <a:rPr lang="en-GB" dirty="0" smtClean="0"/>
              <a:t>Summer internship with Ernst &amp; Young 1996 which led to full time contract from 1997 to work in Risk Consultancy</a:t>
            </a:r>
          </a:p>
          <a:p>
            <a:pPr marL="285750" indent="-285750">
              <a:spcBef>
                <a:spcPts val="1200"/>
              </a:spcBef>
              <a:spcAft>
                <a:spcPts val="1200"/>
              </a:spcAft>
              <a:buFont typeface="Arial" panose="020B0604020202020204" pitchFamily="34" charset="0"/>
              <a:buChar char="•"/>
              <a:defRPr/>
            </a:pPr>
            <a:r>
              <a:rPr lang="en-GB" dirty="0" smtClean="0"/>
              <a:t>Aug 2002 – Dec 2003: F&amp;C, Senior Risk Manager</a:t>
            </a:r>
          </a:p>
          <a:p>
            <a:pPr marL="285750" indent="-285750">
              <a:spcBef>
                <a:spcPts val="1200"/>
              </a:spcBef>
              <a:spcAft>
                <a:spcPts val="1200"/>
              </a:spcAft>
              <a:buFont typeface="Arial" panose="020B0604020202020204" pitchFamily="34" charset="0"/>
              <a:buChar char="•"/>
              <a:defRPr/>
            </a:pPr>
            <a:r>
              <a:rPr lang="en-GB" dirty="0" smtClean="0"/>
              <a:t>Dec 2003 – Jan 2010: Jupiter, Head of Operational Risk</a:t>
            </a:r>
          </a:p>
          <a:p>
            <a:pPr marL="285750" indent="-285750">
              <a:spcBef>
                <a:spcPts val="1200"/>
              </a:spcBef>
              <a:spcAft>
                <a:spcPts val="1200"/>
              </a:spcAft>
              <a:buFont typeface="Arial" panose="020B0604020202020204" pitchFamily="34" charset="0"/>
              <a:buChar char="•"/>
              <a:defRPr/>
            </a:pPr>
            <a:r>
              <a:rPr lang="en-GB" dirty="0" smtClean="0"/>
              <a:t>Jan 2010 – Sep 2011: </a:t>
            </a:r>
            <a:r>
              <a:rPr lang="en-GB" dirty="0" err="1" smtClean="0"/>
              <a:t>Threadneedle</a:t>
            </a:r>
            <a:r>
              <a:rPr lang="en-GB" dirty="0" smtClean="0"/>
              <a:t>, Head of Operational Risk </a:t>
            </a:r>
          </a:p>
          <a:p>
            <a:pPr marL="285750" indent="-285750">
              <a:spcBef>
                <a:spcPts val="1200"/>
              </a:spcBef>
              <a:spcAft>
                <a:spcPts val="1200"/>
              </a:spcAft>
              <a:buFont typeface="Arial" panose="020B0604020202020204" pitchFamily="34" charset="0"/>
              <a:buChar char="•"/>
              <a:defRPr/>
            </a:pPr>
            <a:r>
              <a:rPr lang="en-GB" dirty="0" smtClean="0"/>
              <a:t>Sep 2011 – today: Invesco, Senior Risk </a:t>
            </a:r>
            <a:r>
              <a:rPr lang="en-GB" dirty="0" smtClean="0"/>
              <a:t>Officer EMEA</a:t>
            </a:r>
            <a:endParaRPr lang="en-GB" dirty="0" smtClean="0"/>
          </a:p>
          <a:p>
            <a:pPr marL="285750" indent="-285750">
              <a:spcBef>
                <a:spcPts val="1200"/>
              </a:spcBef>
              <a:spcAft>
                <a:spcPts val="1200"/>
              </a:spcAft>
              <a:buFont typeface="Arial" panose="020B0604020202020204" pitchFamily="34" charset="0"/>
              <a:buChar char="•"/>
              <a:defRPr/>
            </a:pPr>
            <a:endParaRPr lang="en-GB" dirty="0" smtClean="0"/>
          </a:p>
          <a:p>
            <a:pPr marL="285750" indent="-285750">
              <a:spcBef>
                <a:spcPts val="1200"/>
              </a:spcBef>
              <a:spcAft>
                <a:spcPts val="1200"/>
              </a:spcAft>
              <a:buFont typeface="Arial" panose="020B0604020202020204" pitchFamily="34" charset="0"/>
              <a:buChar char="•"/>
              <a:defRPr/>
            </a:pPr>
            <a:endParaRPr lang="de-DE" dirty="0"/>
          </a:p>
        </p:txBody>
      </p:sp>
    </p:spTree>
    <p:extLst>
      <p:ext uri="{BB962C8B-B14F-4D97-AF65-F5344CB8AC3E}">
        <p14:creationId xmlns:p14="http://schemas.microsoft.com/office/powerpoint/2010/main" val="684563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5810250" cy="731520"/>
          </a:xfrm>
        </p:spPr>
        <p:txBody>
          <a:bodyPr/>
          <a:lstStyle/>
          <a:p>
            <a:r>
              <a:rPr lang="en-GB" dirty="0" smtClean="0"/>
              <a:t>2010 – Introduction of new risk type</a:t>
            </a:r>
            <a:endParaRPr lang="en-GB" dirty="0"/>
          </a:p>
        </p:txBody>
      </p:sp>
    </p:spTree>
    <p:extLst>
      <p:ext uri="{BB962C8B-B14F-4D97-AF65-F5344CB8AC3E}">
        <p14:creationId xmlns:p14="http://schemas.microsoft.com/office/powerpoint/2010/main" val="1116689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7296150" cy="731520"/>
          </a:xfrm>
        </p:spPr>
        <p:txBody>
          <a:bodyPr/>
          <a:lstStyle/>
          <a:p>
            <a:r>
              <a:rPr lang="en-GB" dirty="0" smtClean="0"/>
              <a:t>New Type of Risk</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41</a:t>
            </a:fld>
            <a:endParaRPr lang="en-US" altLang="en-US" sz="800" dirty="0" smtClean="0">
              <a:solidFill>
                <a:srgbClr val="193989"/>
              </a:solidFill>
            </a:endParaRPr>
          </a:p>
        </p:txBody>
      </p:sp>
      <p:sp>
        <p:nvSpPr>
          <p:cNvPr id="16" name="TextBox 15"/>
          <p:cNvSpPr txBox="1"/>
          <p:nvPr/>
        </p:nvSpPr>
        <p:spPr>
          <a:xfrm>
            <a:off x="457200" y="1241152"/>
            <a:ext cx="7791450" cy="2646878"/>
          </a:xfrm>
          <a:prstGeom prst="rect">
            <a:avLst/>
          </a:prstGeom>
          <a:noFill/>
        </p:spPr>
        <p:txBody>
          <a:bodyPr>
            <a:spAutoFit/>
          </a:bodyPr>
          <a:lstStyle/>
          <a:p>
            <a:pPr marL="285750" indent="-285750">
              <a:spcBef>
                <a:spcPts val="600"/>
              </a:spcBef>
              <a:spcAft>
                <a:spcPts val="600"/>
              </a:spcAft>
              <a:buFont typeface="Arial" panose="020B0604020202020204" pitchFamily="34" charset="0"/>
              <a:buChar char="•"/>
              <a:defRPr/>
            </a:pPr>
            <a:r>
              <a:rPr lang="de-DE" dirty="0" smtClean="0"/>
              <a:t>FCA are now focused on behaviour</a:t>
            </a:r>
          </a:p>
          <a:p>
            <a:pPr marL="285750" indent="-285750">
              <a:spcBef>
                <a:spcPts val="600"/>
              </a:spcBef>
              <a:spcAft>
                <a:spcPts val="600"/>
              </a:spcAft>
              <a:buFont typeface="Arial" panose="020B0604020202020204" pitchFamily="34" charset="0"/>
              <a:buChar char="•"/>
              <a:defRPr/>
            </a:pPr>
            <a:r>
              <a:rPr lang="de-DE" dirty="0" smtClean="0"/>
              <a:t>Previous guidance has been broadened forcing firms to focus on the customer outcome</a:t>
            </a:r>
          </a:p>
          <a:p>
            <a:pPr marL="285750" indent="-285750">
              <a:spcBef>
                <a:spcPts val="600"/>
              </a:spcBef>
              <a:spcAft>
                <a:spcPts val="600"/>
              </a:spcAft>
              <a:buFont typeface="Arial" panose="020B0604020202020204" pitchFamily="34" charset="0"/>
              <a:buChar char="•"/>
              <a:defRPr/>
            </a:pPr>
            <a:r>
              <a:rPr lang="de-DE" dirty="0" smtClean="0"/>
              <a:t>The umbrella terminology is ‚Conduct Risk‘</a:t>
            </a:r>
          </a:p>
          <a:p>
            <a:pPr marL="285750" indent="-285750">
              <a:spcBef>
                <a:spcPts val="600"/>
              </a:spcBef>
              <a:spcAft>
                <a:spcPts val="600"/>
              </a:spcAft>
              <a:buFont typeface="Arial" panose="020B0604020202020204" pitchFamily="34" charset="0"/>
              <a:buChar char="•"/>
              <a:defRPr/>
            </a:pPr>
            <a:r>
              <a:rPr lang="de-DE" dirty="0" smtClean="0"/>
              <a:t>Conduct Risk = Risk Culture</a:t>
            </a:r>
          </a:p>
          <a:p>
            <a:pPr marL="285750" indent="-285750">
              <a:spcBef>
                <a:spcPts val="600"/>
              </a:spcBef>
              <a:spcAft>
                <a:spcPts val="600"/>
              </a:spcAft>
              <a:buFont typeface="Arial" panose="020B0604020202020204" pitchFamily="34" charset="0"/>
              <a:buChar char="•"/>
              <a:defRPr/>
            </a:pPr>
            <a:r>
              <a:rPr lang="de-DE" dirty="0" smtClean="0"/>
              <a:t>The objective is to ensure that in everything that we do, we always put our clients first</a:t>
            </a:r>
            <a:endParaRPr lang="de-DE" dirty="0"/>
          </a:p>
        </p:txBody>
      </p:sp>
    </p:spTree>
    <p:extLst>
      <p:ext uri="{BB962C8B-B14F-4D97-AF65-F5344CB8AC3E}">
        <p14:creationId xmlns:p14="http://schemas.microsoft.com/office/powerpoint/2010/main" val="4151998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95350" y="1874837"/>
            <a:ext cx="7296150" cy="3144837"/>
          </a:xfrm>
        </p:spPr>
        <p:txBody>
          <a:bodyPr/>
          <a:lstStyle/>
          <a:p>
            <a:r>
              <a:rPr lang="en-GB" dirty="0" smtClean="0"/>
              <a:t>Our Business Principle</a:t>
            </a:r>
            <a:br>
              <a:rPr lang="en-GB" dirty="0" smtClean="0"/>
            </a:br>
            <a:r>
              <a:rPr lang="en-GB" dirty="0" smtClean="0"/>
              <a:t/>
            </a:r>
            <a:br>
              <a:rPr lang="en-GB" dirty="0" smtClean="0"/>
            </a:br>
            <a:r>
              <a:rPr lang="en-GB" sz="1800" b="0" dirty="0" smtClean="0"/>
              <a:t>We are passionate about our clients success</a:t>
            </a:r>
            <a:r>
              <a:rPr lang="en-GB" b="0" dirty="0" smtClean="0"/>
              <a:t/>
            </a:r>
            <a:br>
              <a:rPr lang="en-GB" b="0" dirty="0" smtClean="0"/>
            </a:br>
            <a:r>
              <a:rPr lang="en-GB" b="0" u="sng" dirty="0" smtClean="0"/>
              <a:t>We earn trust by acting with integrity</a:t>
            </a:r>
            <a:r>
              <a:rPr lang="en-GB" b="0" dirty="0" smtClean="0"/>
              <a:t/>
            </a:r>
            <a:br>
              <a:rPr lang="en-GB" b="0" dirty="0" smtClean="0"/>
            </a:br>
            <a:r>
              <a:rPr lang="en-GB" sz="1800" b="0" dirty="0" smtClean="0"/>
              <a:t>People are the foundation of our success</a:t>
            </a:r>
            <a:br>
              <a:rPr lang="en-GB" sz="1800" b="0" dirty="0" smtClean="0"/>
            </a:br>
            <a:r>
              <a:rPr lang="en-GB" sz="1800" b="0" dirty="0" smtClean="0"/>
              <a:t>Working together, we achieve more</a:t>
            </a:r>
            <a:br>
              <a:rPr lang="en-GB" sz="1800" b="0" dirty="0" smtClean="0"/>
            </a:br>
            <a:r>
              <a:rPr lang="en-GB" sz="1800" b="0" dirty="0" smtClean="0"/>
              <a:t>We believe in the continuous pursuit of performance excellence</a:t>
            </a:r>
            <a:endParaRPr lang="en-GB" sz="1800" b="0"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42</a:t>
            </a:fld>
            <a:endParaRPr lang="en-US" altLang="en-US" sz="800" dirty="0" smtClean="0">
              <a:solidFill>
                <a:srgbClr val="193989"/>
              </a:solidFill>
            </a:endParaRPr>
          </a:p>
        </p:txBody>
      </p:sp>
    </p:spTree>
    <p:extLst>
      <p:ext uri="{BB962C8B-B14F-4D97-AF65-F5344CB8AC3E}">
        <p14:creationId xmlns:p14="http://schemas.microsoft.com/office/powerpoint/2010/main" val="3138681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5810250" cy="731520"/>
          </a:xfrm>
        </p:spPr>
        <p:txBody>
          <a:bodyPr/>
          <a:lstStyle/>
          <a:p>
            <a:r>
              <a:rPr lang="en-GB" dirty="0" smtClean="0"/>
              <a:t>My </a:t>
            </a:r>
            <a:r>
              <a:rPr lang="en-GB" dirty="0"/>
              <a:t>C</a:t>
            </a:r>
            <a:r>
              <a:rPr lang="en-GB" dirty="0" smtClean="0"/>
              <a:t>urrent Role</a:t>
            </a:r>
            <a:endParaRPr lang="en-GB" dirty="0"/>
          </a:p>
        </p:txBody>
      </p:sp>
    </p:spTree>
    <p:extLst>
      <p:ext uri="{BB962C8B-B14F-4D97-AF65-F5344CB8AC3E}">
        <p14:creationId xmlns:p14="http://schemas.microsoft.com/office/powerpoint/2010/main" val="1371611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smtClean="0"/>
              <a:t>Independent Risk Function</a:t>
            </a:r>
          </a:p>
        </p:txBody>
      </p:sp>
      <p:cxnSp>
        <p:nvCxnSpPr>
          <p:cNvPr id="4" name="Straight Connector 3"/>
          <p:cNvCxnSpPr/>
          <p:nvPr/>
        </p:nvCxnSpPr>
        <p:spPr>
          <a:xfrm flipH="1">
            <a:off x="5534025" y="2444750"/>
            <a:ext cx="182721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392613" y="3762375"/>
            <a:ext cx="0" cy="34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25" name="Straight Connector 9"/>
          <p:cNvCxnSpPr>
            <a:cxnSpLocks noChangeShapeType="1"/>
          </p:cNvCxnSpPr>
          <p:nvPr/>
        </p:nvCxnSpPr>
        <p:spPr bwMode="auto">
          <a:xfrm flipV="1">
            <a:off x="4386263" y="2444750"/>
            <a:ext cx="0" cy="836613"/>
          </a:xfrm>
          <a:prstGeom prst="line">
            <a:avLst/>
          </a:prstGeom>
          <a:noFill/>
          <a:ln w="9525" algn="ctr">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Freeform 9"/>
          <p:cNvSpPr/>
          <p:nvPr/>
        </p:nvSpPr>
        <p:spPr bwMode="auto">
          <a:xfrm>
            <a:off x="3243263" y="2087563"/>
            <a:ext cx="2286000" cy="481012"/>
          </a:xfrm>
          <a:custGeom>
            <a:avLst/>
            <a:gdLst>
              <a:gd name="connsiteX0" fmla="*/ 0 w 2315177"/>
              <a:gd name="connsiteY0" fmla="*/ 0 h 481668"/>
              <a:gd name="connsiteX1" fmla="*/ 2315177 w 2315177"/>
              <a:gd name="connsiteY1" fmla="*/ 0 h 481668"/>
              <a:gd name="connsiteX2" fmla="*/ 2315177 w 2315177"/>
              <a:gd name="connsiteY2" fmla="*/ 481668 h 481668"/>
              <a:gd name="connsiteX3" fmla="*/ 0 w 2315177"/>
              <a:gd name="connsiteY3" fmla="*/ 481668 h 481668"/>
              <a:gd name="connsiteX4" fmla="*/ 0 w 2315177"/>
              <a:gd name="connsiteY4" fmla="*/ 0 h 48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177" h="481668">
                <a:moveTo>
                  <a:pt x="0" y="0"/>
                </a:moveTo>
                <a:lnTo>
                  <a:pt x="2315177" y="0"/>
                </a:lnTo>
                <a:lnTo>
                  <a:pt x="2315177" y="481668"/>
                </a:lnTo>
                <a:lnTo>
                  <a:pt x="0" y="481668"/>
                </a:lnTo>
                <a:lnTo>
                  <a:pt x="0" y="0"/>
                </a:lnTo>
                <a:close/>
              </a:path>
            </a:pathLst>
          </a:custGeom>
          <a:gradFill rotWithShape="1">
            <a:gsLst>
              <a:gs pos="0">
                <a:srgbClr val="EBEBEB">
                  <a:hueOff val="0"/>
                  <a:satOff val="0"/>
                  <a:lumOff val="0"/>
                  <a:alphaOff val="0"/>
                  <a:shade val="51000"/>
                  <a:satMod val="130000"/>
                </a:srgbClr>
              </a:gs>
              <a:gs pos="80000">
                <a:srgbClr val="EBEBEB">
                  <a:hueOff val="0"/>
                  <a:satOff val="0"/>
                  <a:lumOff val="0"/>
                  <a:alphaOff val="0"/>
                  <a:shade val="93000"/>
                  <a:satMod val="130000"/>
                </a:srgbClr>
              </a:gs>
              <a:gs pos="100000">
                <a:srgbClr val="EBEBEB">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5715" tIns="5715" rIns="5715" bIns="5715" spcCol="1270" anchor="ctr"/>
          <a:lstStyle/>
          <a:p>
            <a:pPr algn="ctr" defTabSz="400050">
              <a:lnSpc>
                <a:spcPct val="90000"/>
              </a:lnSpc>
              <a:defRPr/>
            </a:pPr>
            <a:r>
              <a:rPr lang="de-DE" sz="1000" b="1" kern="0" dirty="0">
                <a:solidFill>
                  <a:srgbClr val="003480"/>
                </a:solidFill>
                <a:latin typeface="Arial" pitchFamily="34" charset="0"/>
                <a:cs typeface="Arial" pitchFamily="34" charset="0"/>
              </a:rPr>
              <a:t>Head of Risk</a:t>
            </a:r>
            <a:r>
              <a:rPr lang="de-DE" sz="900" b="1" kern="0" dirty="0">
                <a:solidFill>
                  <a:srgbClr val="003480"/>
                </a:solidFill>
                <a:latin typeface="Arial" pitchFamily="34" charset="0"/>
                <a:cs typeface="Arial" pitchFamily="34" charset="0"/>
              </a:rPr>
              <a:t/>
            </a:r>
            <a:br>
              <a:rPr lang="de-DE" sz="900" b="1" kern="0" dirty="0">
                <a:solidFill>
                  <a:srgbClr val="003480"/>
                </a:solidFill>
                <a:latin typeface="Arial" pitchFamily="34" charset="0"/>
                <a:cs typeface="Arial" pitchFamily="34" charset="0"/>
              </a:rPr>
            </a:br>
            <a:endParaRPr lang="de-DE" sz="900" b="1" kern="0" dirty="0">
              <a:solidFill>
                <a:srgbClr val="003480"/>
              </a:solidFill>
              <a:latin typeface="Arial" pitchFamily="34" charset="0"/>
              <a:cs typeface="Arial" pitchFamily="34" charset="0"/>
            </a:endParaRPr>
          </a:p>
          <a:p>
            <a:pPr algn="ctr" defTabSz="400050">
              <a:lnSpc>
                <a:spcPct val="90000"/>
              </a:lnSpc>
              <a:defRPr/>
            </a:pPr>
            <a:r>
              <a:rPr lang="de-DE" sz="900" b="1" kern="0" dirty="0">
                <a:solidFill>
                  <a:srgbClr val="003480"/>
                </a:solidFill>
                <a:latin typeface="Arial" pitchFamily="34" charset="0"/>
                <a:cs typeface="Arial" pitchFamily="34" charset="0"/>
              </a:rPr>
              <a:t>Sybille Hofmann (Frankfurt)</a:t>
            </a:r>
          </a:p>
        </p:txBody>
      </p:sp>
      <p:sp>
        <p:nvSpPr>
          <p:cNvPr id="11" name="Freeform 10"/>
          <p:cNvSpPr/>
          <p:nvPr/>
        </p:nvSpPr>
        <p:spPr bwMode="auto">
          <a:xfrm>
            <a:off x="3241675" y="3281363"/>
            <a:ext cx="2287588" cy="481012"/>
          </a:xfrm>
          <a:custGeom>
            <a:avLst/>
            <a:gdLst>
              <a:gd name="connsiteX0" fmla="*/ 0 w 2102202"/>
              <a:gd name="connsiteY0" fmla="*/ 0 h 481668"/>
              <a:gd name="connsiteX1" fmla="*/ 2102202 w 2102202"/>
              <a:gd name="connsiteY1" fmla="*/ 0 h 481668"/>
              <a:gd name="connsiteX2" fmla="*/ 2102202 w 2102202"/>
              <a:gd name="connsiteY2" fmla="*/ 481668 h 481668"/>
              <a:gd name="connsiteX3" fmla="*/ 0 w 2102202"/>
              <a:gd name="connsiteY3" fmla="*/ 481668 h 481668"/>
              <a:gd name="connsiteX4" fmla="*/ 0 w 2102202"/>
              <a:gd name="connsiteY4" fmla="*/ 0 h 48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2202" h="481668">
                <a:moveTo>
                  <a:pt x="0" y="0"/>
                </a:moveTo>
                <a:lnTo>
                  <a:pt x="2102202" y="0"/>
                </a:lnTo>
                <a:lnTo>
                  <a:pt x="2102202" y="481668"/>
                </a:lnTo>
                <a:lnTo>
                  <a:pt x="0" y="481668"/>
                </a:lnTo>
                <a:lnTo>
                  <a:pt x="0" y="0"/>
                </a:lnTo>
                <a:close/>
              </a:path>
            </a:pathLst>
          </a:custGeom>
          <a:gradFill rotWithShape="1">
            <a:gsLst>
              <a:gs pos="0">
                <a:srgbClr val="EBEBEB">
                  <a:hueOff val="0"/>
                  <a:satOff val="0"/>
                  <a:lumOff val="0"/>
                  <a:alphaOff val="0"/>
                  <a:shade val="51000"/>
                  <a:satMod val="130000"/>
                </a:srgbClr>
              </a:gs>
              <a:gs pos="80000">
                <a:srgbClr val="EBEBEB">
                  <a:hueOff val="0"/>
                  <a:satOff val="0"/>
                  <a:lumOff val="0"/>
                  <a:alphaOff val="0"/>
                  <a:shade val="93000"/>
                  <a:satMod val="130000"/>
                </a:srgbClr>
              </a:gs>
              <a:gs pos="100000">
                <a:srgbClr val="EBEBEB">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5715" tIns="5715" rIns="5715" bIns="5715" spcCol="1270" anchor="ctr"/>
          <a:lstStyle/>
          <a:p>
            <a:pPr algn="ctr" defTabSz="400050">
              <a:lnSpc>
                <a:spcPct val="90000"/>
              </a:lnSpc>
              <a:defRPr/>
            </a:pPr>
            <a:r>
              <a:rPr lang="de-DE" sz="1000" b="1" kern="0" dirty="0">
                <a:solidFill>
                  <a:srgbClr val="003480"/>
                </a:solidFill>
                <a:latin typeface="Arial" pitchFamily="34" charset="0"/>
                <a:cs typeface="Arial" pitchFamily="34" charset="0"/>
              </a:rPr>
              <a:t>Senior Risk Officer</a:t>
            </a:r>
            <a:r>
              <a:rPr lang="de-DE" sz="900" b="1" kern="0" dirty="0">
                <a:solidFill>
                  <a:srgbClr val="003480"/>
                </a:solidFill>
                <a:latin typeface="Arial" pitchFamily="34" charset="0"/>
                <a:cs typeface="Arial" pitchFamily="34" charset="0"/>
              </a:rPr>
              <a:t/>
            </a:r>
            <a:br>
              <a:rPr lang="de-DE" sz="900" b="1" kern="0" dirty="0">
                <a:solidFill>
                  <a:srgbClr val="003480"/>
                </a:solidFill>
                <a:latin typeface="Arial" pitchFamily="34" charset="0"/>
                <a:cs typeface="Arial" pitchFamily="34" charset="0"/>
              </a:rPr>
            </a:br>
            <a:endParaRPr lang="de-DE" sz="900" b="1" kern="0" dirty="0">
              <a:solidFill>
                <a:srgbClr val="003480"/>
              </a:solidFill>
              <a:latin typeface="Arial" pitchFamily="34" charset="0"/>
              <a:cs typeface="Arial" pitchFamily="34" charset="0"/>
            </a:endParaRPr>
          </a:p>
          <a:p>
            <a:pPr algn="ctr" defTabSz="400050">
              <a:lnSpc>
                <a:spcPct val="90000"/>
              </a:lnSpc>
              <a:defRPr/>
            </a:pPr>
            <a:r>
              <a:rPr lang="de-DE" sz="900" b="1" kern="0" dirty="0">
                <a:solidFill>
                  <a:srgbClr val="003480"/>
                </a:solidFill>
                <a:latin typeface="Arial" pitchFamily="34" charset="0"/>
                <a:cs typeface="Arial" pitchFamily="34" charset="0"/>
              </a:rPr>
              <a:t>Gaelle de Sola (Henley)</a:t>
            </a:r>
          </a:p>
        </p:txBody>
      </p:sp>
      <p:sp>
        <p:nvSpPr>
          <p:cNvPr id="13" name="Freeform 12"/>
          <p:cNvSpPr/>
          <p:nvPr/>
        </p:nvSpPr>
        <p:spPr bwMode="auto">
          <a:xfrm>
            <a:off x="3243263" y="1220788"/>
            <a:ext cx="2286000" cy="482600"/>
          </a:xfrm>
          <a:custGeom>
            <a:avLst/>
            <a:gdLst>
              <a:gd name="connsiteX0" fmla="*/ 0 w 2287413"/>
              <a:gd name="connsiteY0" fmla="*/ 0 h 481668"/>
              <a:gd name="connsiteX1" fmla="*/ 2287413 w 2287413"/>
              <a:gd name="connsiteY1" fmla="*/ 0 h 481668"/>
              <a:gd name="connsiteX2" fmla="*/ 2287413 w 2287413"/>
              <a:gd name="connsiteY2" fmla="*/ 481668 h 481668"/>
              <a:gd name="connsiteX3" fmla="*/ 0 w 2287413"/>
              <a:gd name="connsiteY3" fmla="*/ 481668 h 481668"/>
              <a:gd name="connsiteX4" fmla="*/ 0 w 2287413"/>
              <a:gd name="connsiteY4" fmla="*/ 0 h 48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413" h="481668">
                <a:moveTo>
                  <a:pt x="0" y="0"/>
                </a:moveTo>
                <a:lnTo>
                  <a:pt x="2287413" y="0"/>
                </a:lnTo>
                <a:lnTo>
                  <a:pt x="2287413" y="481668"/>
                </a:lnTo>
                <a:lnTo>
                  <a:pt x="0" y="481668"/>
                </a:lnTo>
                <a:lnTo>
                  <a:pt x="0" y="0"/>
                </a:lnTo>
                <a:close/>
              </a:path>
            </a:pathLst>
          </a:custGeom>
          <a:solidFill>
            <a:schemeClr val="bg1">
              <a:lumMod val="95000"/>
            </a:schemeClr>
          </a:solidFill>
          <a:ln>
            <a:noFill/>
          </a:ln>
          <a:effectLst>
            <a:outerShdw blurRad="40000" dist="23000" dir="5400000" rotWithShape="0">
              <a:srgbClr val="000000">
                <a:alpha val="35000"/>
              </a:srgbClr>
            </a:outerShdw>
          </a:effectLst>
        </p:spPr>
        <p:txBody>
          <a:bodyPr lIns="5715" tIns="5715" rIns="5715" bIns="5715" spcCol="1270" anchor="ctr"/>
          <a:lstStyle/>
          <a:p>
            <a:pPr algn="ctr" defTabSz="400050">
              <a:lnSpc>
                <a:spcPct val="90000"/>
              </a:lnSpc>
              <a:defRPr/>
            </a:pPr>
            <a:r>
              <a:rPr lang="de-DE" sz="900" b="1" kern="0" dirty="0">
                <a:solidFill>
                  <a:srgbClr val="003480"/>
                </a:solidFill>
                <a:latin typeface="Arial" pitchFamily="34" charset="0"/>
                <a:cs typeface="Arial" pitchFamily="34" charset="0"/>
              </a:rPr>
              <a:t>CEO EMEA</a:t>
            </a:r>
          </a:p>
          <a:p>
            <a:pPr algn="ctr" defTabSz="400050">
              <a:lnSpc>
                <a:spcPct val="90000"/>
              </a:lnSpc>
              <a:defRPr/>
            </a:pPr>
            <a:endParaRPr lang="de-DE" sz="900" b="1" kern="0" dirty="0">
              <a:solidFill>
                <a:srgbClr val="003480"/>
              </a:solidFill>
              <a:latin typeface="Arial" pitchFamily="34" charset="0"/>
              <a:cs typeface="Arial" pitchFamily="34" charset="0"/>
            </a:endParaRPr>
          </a:p>
          <a:p>
            <a:pPr algn="ctr" defTabSz="400050">
              <a:lnSpc>
                <a:spcPct val="90000"/>
              </a:lnSpc>
              <a:defRPr/>
            </a:pPr>
            <a:r>
              <a:rPr lang="de-DE" sz="900" b="1" kern="0" dirty="0">
                <a:solidFill>
                  <a:srgbClr val="003480"/>
                </a:solidFill>
                <a:latin typeface="Arial" pitchFamily="34" charset="0"/>
                <a:cs typeface="Arial" pitchFamily="34" charset="0"/>
              </a:rPr>
              <a:t>Mark Armour</a:t>
            </a:r>
          </a:p>
        </p:txBody>
      </p:sp>
      <p:cxnSp>
        <p:nvCxnSpPr>
          <p:cNvPr id="5129" name="Straight Connector 4"/>
          <p:cNvCxnSpPr>
            <a:cxnSpLocks noChangeShapeType="1"/>
          </p:cNvCxnSpPr>
          <p:nvPr/>
        </p:nvCxnSpPr>
        <p:spPr bwMode="auto">
          <a:xfrm>
            <a:off x="4386263" y="1703388"/>
            <a:ext cx="0" cy="398462"/>
          </a:xfrm>
          <a:prstGeom prst="line">
            <a:avLst/>
          </a:prstGeom>
          <a:noFill/>
          <a:ln w="9525" algn="ctr">
            <a:solidFill>
              <a:srgbClr val="0034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Freeform 16"/>
          <p:cNvSpPr/>
          <p:nvPr/>
        </p:nvSpPr>
        <p:spPr bwMode="auto">
          <a:xfrm>
            <a:off x="436563" y="1212850"/>
            <a:ext cx="1157287" cy="481013"/>
          </a:xfrm>
          <a:custGeom>
            <a:avLst/>
            <a:gdLst>
              <a:gd name="connsiteX0" fmla="*/ 0 w 2287413"/>
              <a:gd name="connsiteY0" fmla="*/ 0 h 481668"/>
              <a:gd name="connsiteX1" fmla="*/ 2287413 w 2287413"/>
              <a:gd name="connsiteY1" fmla="*/ 0 h 481668"/>
              <a:gd name="connsiteX2" fmla="*/ 2287413 w 2287413"/>
              <a:gd name="connsiteY2" fmla="*/ 481668 h 481668"/>
              <a:gd name="connsiteX3" fmla="*/ 0 w 2287413"/>
              <a:gd name="connsiteY3" fmla="*/ 481668 h 481668"/>
              <a:gd name="connsiteX4" fmla="*/ 0 w 2287413"/>
              <a:gd name="connsiteY4" fmla="*/ 0 h 48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413" h="481668">
                <a:moveTo>
                  <a:pt x="0" y="0"/>
                </a:moveTo>
                <a:lnTo>
                  <a:pt x="2287413" y="0"/>
                </a:lnTo>
                <a:lnTo>
                  <a:pt x="2287413" y="481668"/>
                </a:lnTo>
                <a:lnTo>
                  <a:pt x="0" y="481668"/>
                </a:lnTo>
                <a:lnTo>
                  <a:pt x="0" y="0"/>
                </a:lnTo>
                <a:close/>
              </a:path>
            </a:pathLst>
          </a:custGeom>
          <a:solidFill>
            <a:schemeClr val="bg1">
              <a:lumMod val="95000"/>
            </a:schemeClr>
          </a:solidFill>
          <a:ln>
            <a:noFill/>
          </a:ln>
          <a:effectLst>
            <a:outerShdw blurRad="40000" dist="23000" dir="5400000" rotWithShape="0">
              <a:srgbClr val="000000">
                <a:alpha val="35000"/>
              </a:srgbClr>
            </a:outerShdw>
          </a:effectLst>
        </p:spPr>
        <p:txBody>
          <a:bodyPr lIns="5715" tIns="5715" rIns="5715" bIns="5715" spcCol="1270" anchor="ctr"/>
          <a:lstStyle/>
          <a:p>
            <a:pPr algn="ctr" defTabSz="400050">
              <a:lnSpc>
                <a:spcPct val="90000"/>
              </a:lnSpc>
              <a:defRPr/>
            </a:pPr>
            <a:r>
              <a:rPr lang="de-DE" sz="900" b="1" kern="0" dirty="0">
                <a:solidFill>
                  <a:srgbClr val="003480"/>
                </a:solidFill>
                <a:latin typeface="Arial" pitchFamily="34" charset="0"/>
                <a:cs typeface="Arial" pitchFamily="34" charset="0"/>
              </a:rPr>
              <a:t>IUK Audit &amp; Risk Committee</a:t>
            </a:r>
          </a:p>
        </p:txBody>
      </p:sp>
      <p:sp>
        <p:nvSpPr>
          <p:cNvPr id="18" name="Freeform 17"/>
          <p:cNvSpPr/>
          <p:nvPr/>
        </p:nvSpPr>
        <p:spPr bwMode="auto">
          <a:xfrm>
            <a:off x="1884363" y="1204913"/>
            <a:ext cx="1173162" cy="481012"/>
          </a:xfrm>
          <a:custGeom>
            <a:avLst/>
            <a:gdLst>
              <a:gd name="connsiteX0" fmla="*/ 0 w 2287413"/>
              <a:gd name="connsiteY0" fmla="*/ 0 h 481668"/>
              <a:gd name="connsiteX1" fmla="*/ 2287413 w 2287413"/>
              <a:gd name="connsiteY1" fmla="*/ 0 h 481668"/>
              <a:gd name="connsiteX2" fmla="*/ 2287413 w 2287413"/>
              <a:gd name="connsiteY2" fmla="*/ 481668 h 481668"/>
              <a:gd name="connsiteX3" fmla="*/ 0 w 2287413"/>
              <a:gd name="connsiteY3" fmla="*/ 481668 h 481668"/>
              <a:gd name="connsiteX4" fmla="*/ 0 w 2287413"/>
              <a:gd name="connsiteY4" fmla="*/ 0 h 48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413" h="481668">
                <a:moveTo>
                  <a:pt x="0" y="0"/>
                </a:moveTo>
                <a:lnTo>
                  <a:pt x="2287413" y="0"/>
                </a:lnTo>
                <a:lnTo>
                  <a:pt x="2287413" y="481668"/>
                </a:lnTo>
                <a:lnTo>
                  <a:pt x="0" y="481668"/>
                </a:lnTo>
                <a:lnTo>
                  <a:pt x="0" y="0"/>
                </a:lnTo>
                <a:close/>
              </a:path>
            </a:pathLst>
          </a:custGeom>
          <a:solidFill>
            <a:schemeClr val="bg1">
              <a:lumMod val="95000"/>
            </a:schemeClr>
          </a:solidFill>
          <a:ln>
            <a:noFill/>
          </a:ln>
          <a:effectLst>
            <a:outerShdw blurRad="40000" dist="23000" dir="5400000" rotWithShape="0">
              <a:srgbClr val="000000">
                <a:alpha val="35000"/>
              </a:srgbClr>
            </a:outerShdw>
          </a:effectLst>
        </p:spPr>
        <p:txBody>
          <a:bodyPr lIns="5715" tIns="5715" rIns="5715" bIns="5715" spcCol="1270" anchor="ctr"/>
          <a:lstStyle/>
          <a:p>
            <a:pPr algn="ctr" defTabSz="400050">
              <a:lnSpc>
                <a:spcPct val="90000"/>
              </a:lnSpc>
              <a:defRPr/>
            </a:pPr>
            <a:r>
              <a:rPr lang="de-DE" sz="900" b="1" kern="0" dirty="0">
                <a:solidFill>
                  <a:srgbClr val="003480"/>
                </a:solidFill>
                <a:latin typeface="Arial" pitchFamily="34" charset="0"/>
                <a:cs typeface="Arial" pitchFamily="34" charset="0"/>
              </a:rPr>
              <a:t>CRMC</a:t>
            </a:r>
          </a:p>
        </p:txBody>
      </p:sp>
      <p:cxnSp>
        <p:nvCxnSpPr>
          <p:cNvPr id="5132" name="Straight Connector 40"/>
          <p:cNvCxnSpPr>
            <a:cxnSpLocks noChangeShapeType="1"/>
          </p:cNvCxnSpPr>
          <p:nvPr/>
        </p:nvCxnSpPr>
        <p:spPr bwMode="auto">
          <a:xfrm>
            <a:off x="1017588" y="2328863"/>
            <a:ext cx="2227262" cy="0"/>
          </a:xfrm>
          <a:prstGeom prst="line">
            <a:avLst/>
          </a:prstGeom>
          <a:noFill/>
          <a:ln w="9525" algn="ctr">
            <a:solidFill>
              <a:srgbClr val="0034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3" name="Straight Connector 46"/>
          <p:cNvCxnSpPr>
            <a:cxnSpLocks noChangeShapeType="1"/>
          </p:cNvCxnSpPr>
          <p:nvPr/>
        </p:nvCxnSpPr>
        <p:spPr bwMode="auto">
          <a:xfrm flipV="1">
            <a:off x="2470150" y="1695450"/>
            <a:ext cx="0" cy="609600"/>
          </a:xfrm>
          <a:prstGeom prst="line">
            <a:avLst/>
          </a:prstGeom>
          <a:noFill/>
          <a:ln w="9525" algn="ctr">
            <a:solidFill>
              <a:srgbClr val="0034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Freeform 25"/>
          <p:cNvSpPr/>
          <p:nvPr/>
        </p:nvSpPr>
        <p:spPr bwMode="auto">
          <a:xfrm>
            <a:off x="3243263" y="4033837"/>
            <a:ext cx="2286000" cy="992567"/>
          </a:xfrm>
          <a:custGeom>
            <a:avLst/>
            <a:gdLst>
              <a:gd name="connsiteX0" fmla="*/ 0 w 963336"/>
              <a:gd name="connsiteY0" fmla="*/ 0 h 481668"/>
              <a:gd name="connsiteX1" fmla="*/ 963336 w 963336"/>
              <a:gd name="connsiteY1" fmla="*/ 0 h 481668"/>
              <a:gd name="connsiteX2" fmla="*/ 963336 w 963336"/>
              <a:gd name="connsiteY2" fmla="*/ 481668 h 481668"/>
              <a:gd name="connsiteX3" fmla="*/ 0 w 963336"/>
              <a:gd name="connsiteY3" fmla="*/ 481668 h 481668"/>
              <a:gd name="connsiteX4" fmla="*/ 0 w 963336"/>
              <a:gd name="connsiteY4" fmla="*/ 0 h 48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336" h="481668">
                <a:moveTo>
                  <a:pt x="0" y="0"/>
                </a:moveTo>
                <a:lnTo>
                  <a:pt x="963336" y="0"/>
                </a:lnTo>
                <a:lnTo>
                  <a:pt x="963336" y="481668"/>
                </a:lnTo>
                <a:lnTo>
                  <a:pt x="0" y="481668"/>
                </a:lnTo>
                <a:lnTo>
                  <a:pt x="0" y="0"/>
                </a:lnTo>
                <a:close/>
              </a:path>
            </a:pathLst>
          </a:custGeom>
          <a:gradFill rotWithShape="1">
            <a:gsLst>
              <a:gs pos="0">
                <a:srgbClr val="EBEBEB">
                  <a:hueOff val="0"/>
                  <a:satOff val="0"/>
                  <a:lumOff val="0"/>
                  <a:alphaOff val="0"/>
                  <a:shade val="51000"/>
                  <a:satMod val="130000"/>
                </a:srgbClr>
              </a:gs>
              <a:gs pos="80000">
                <a:srgbClr val="EBEBEB">
                  <a:hueOff val="0"/>
                  <a:satOff val="0"/>
                  <a:lumOff val="0"/>
                  <a:alphaOff val="0"/>
                  <a:shade val="93000"/>
                  <a:satMod val="130000"/>
                </a:srgbClr>
              </a:gs>
              <a:gs pos="100000">
                <a:srgbClr val="EBEBEB">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5715" tIns="5715" rIns="5715" bIns="5715" anchor="ctr"/>
          <a:lstStyle/>
          <a:p>
            <a:pPr algn="ctr" defTabSz="400050">
              <a:lnSpc>
                <a:spcPct val="90000"/>
              </a:lnSpc>
              <a:defRPr/>
            </a:pPr>
            <a:r>
              <a:rPr lang="de-DE" sz="1000" b="1" kern="0" dirty="0">
                <a:solidFill>
                  <a:srgbClr val="003480"/>
                </a:solidFill>
                <a:latin typeface="Arial" pitchFamily="34" charset="0"/>
                <a:cs typeface="Arial" pitchFamily="34" charset="0"/>
              </a:rPr>
              <a:t>Risk Governance</a:t>
            </a:r>
            <a:r>
              <a:rPr lang="de-DE" sz="900" b="1" kern="0" dirty="0">
                <a:solidFill>
                  <a:srgbClr val="003480"/>
                </a:solidFill>
                <a:latin typeface="Arial" pitchFamily="34" charset="0"/>
                <a:cs typeface="Arial" pitchFamily="34" charset="0"/>
              </a:rPr>
              <a:t/>
            </a:r>
            <a:br>
              <a:rPr lang="de-DE" sz="900" b="1" kern="0" dirty="0">
                <a:solidFill>
                  <a:srgbClr val="003480"/>
                </a:solidFill>
                <a:latin typeface="Arial" pitchFamily="34" charset="0"/>
                <a:cs typeface="Arial" pitchFamily="34" charset="0"/>
              </a:rPr>
            </a:br>
            <a:r>
              <a:rPr lang="de-DE" sz="900" b="1" kern="0" dirty="0">
                <a:solidFill>
                  <a:srgbClr val="001A7B"/>
                </a:solidFill>
                <a:latin typeface="Arial" pitchFamily="34" charset="0"/>
                <a:cs typeface="Arial" pitchFamily="34" charset="0"/>
              </a:rPr>
              <a:t>(</a:t>
            </a:r>
            <a:r>
              <a:rPr lang="de-DE" sz="800" b="1" i="1" kern="0" dirty="0">
                <a:solidFill>
                  <a:srgbClr val="001A7B"/>
                </a:solidFill>
                <a:latin typeface="Arial" pitchFamily="34" charset="0"/>
                <a:cs typeface="Arial" pitchFamily="34" charset="0"/>
              </a:rPr>
              <a:t>across European fund ranges</a:t>
            </a:r>
            <a:r>
              <a:rPr lang="de-DE" sz="900" b="1" kern="0" dirty="0">
                <a:solidFill>
                  <a:srgbClr val="001A7B"/>
                </a:solidFill>
                <a:latin typeface="Arial" pitchFamily="34" charset="0"/>
                <a:cs typeface="Arial" pitchFamily="34" charset="0"/>
              </a:rPr>
              <a:t>)</a:t>
            </a:r>
            <a:br>
              <a:rPr lang="de-DE" sz="900" b="1" kern="0" dirty="0">
                <a:solidFill>
                  <a:srgbClr val="001A7B"/>
                </a:solidFill>
                <a:latin typeface="Arial" pitchFamily="34" charset="0"/>
                <a:cs typeface="Arial" pitchFamily="34" charset="0"/>
              </a:rPr>
            </a:br>
            <a:endParaRPr lang="de-DE" sz="900" b="1" kern="0" dirty="0">
              <a:solidFill>
                <a:srgbClr val="001A7B"/>
              </a:solidFill>
              <a:latin typeface="Arial" pitchFamily="34" charset="0"/>
              <a:cs typeface="Arial" pitchFamily="34" charset="0"/>
            </a:endParaRPr>
          </a:p>
          <a:p>
            <a:pPr algn="ctr" defTabSz="400050">
              <a:lnSpc>
                <a:spcPct val="90000"/>
              </a:lnSpc>
              <a:defRPr/>
            </a:pPr>
            <a:r>
              <a:rPr lang="de-DE" sz="900" b="1" kern="0" dirty="0">
                <a:solidFill>
                  <a:srgbClr val="003480"/>
                </a:solidFill>
                <a:latin typeface="Arial" pitchFamily="34" charset="0"/>
                <a:cs typeface="Arial" pitchFamily="34" charset="0"/>
              </a:rPr>
              <a:t>Marie-Helene Boulanger (Luxembourg)</a:t>
            </a:r>
          </a:p>
          <a:p>
            <a:pPr algn="ctr" defTabSz="400050">
              <a:lnSpc>
                <a:spcPct val="90000"/>
              </a:lnSpc>
              <a:defRPr/>
            </a:pPr>
            <a:r>
              <a:rPr lang="de-DE" sz="900" b="1" kern="0" dirty="0">
                <a:solidFill>
                  <a:srgbClr val="003480"/>
                </a:solidFill>
                <a:latin typeface="Arial" pitchFamily="34" charset="0"/>
                <a:cs typeface="Arial" pitchFamily="34" charset="0"/>
              </a:rPr>
              <a:t>Audrey Barisien (Luxembourg)</a:t>
            </a:r>
          </a:p>
          <a:p>
            <a:pPr algn="ctr" defTabSz="400050">
              <a:lnSpc>
                <a:spcPct val="90000"/>
              </a:lnSpc>
              <a:defRPr/>
            </a:pPr>
            <a:r>
              <a:rPr lang="de-DE" sz="900" b="1" kern="0" dirty="0">
                <a:solidFill>
                  <a:srgbClr val="003480"/>
                </a:solidFill>
                <a:latin typeface="Arial" pitchFamily="34" charset="0"/>
                <a:cs typeface="Arial" pitchFamily="34" charset="0"/>
              </a:rPr>
              <a:t>Alessandro Garavaglia (Luxembourg)</a:t>
            </a:r>
            <a:br>
              <a:rPr lang="de-DE" sz="900" b="1" kern="0" dirty="0">
                <a:solidFill>
                  <a:srgbClr val="003480"/>
                </a:solidFill>
                <a:latin typeface="Arial" pitchFamily="34" charset="0"/>
                <a:cs typeface="Arial" pitchFamily="34" charset="0"/>
              </a:rPr>
            </a:br>
            <a:endParaRPr lang="de-DE" sz="900" b="1" kern="0" dirty="0">
              <a:solidFill>
                <a:srgbClr val="003480"/>
              </a:solidFill>
              <a:latin typeface="Arial" pitchFamily="34" charset="0"/>
              <a:cs typeface="Arial" pitchFamily="34" charset="0"/>
            </a:endParaRPr>
          </a:p>
        </p:txBody>
      </p:sp>
      <p:sp>
        <p:nvSpPr>
          <p:cNvPr id="28" name="Freeform 27"/>
          <p:cNvSpPr/>
          <p:nvPr/>
        </p:nvSpPr>
        <p:spPr bwMode="auto">
          <a:xfrm>
            <a:off x="1593850" y="2641600"/>
            <a:ext cx="1385888" cy="482600"/>
          </a:xfrm>
          <a:custGeom>
            <a:avLst/>
            <a:gdLst>
              <a:gd name="connsiteX0" fmla="*/ 0 w 963336"/>
              <a:gd name="connsiteY0" fmla="*/ 0 h 481668"/>
              <a:gd name="connsiteX1" fmla="*/ 963336 w 963336"/>
              <a:gd name="connsiteY1" fmla="*/ 0 h 481668"/>
              <a:gd name="connsiteX2" fmla="*/ 963336 w 963336"/>
              <a:gd name="connsiteY2" fmla="*/ 481668 h 481668"/>
              <a:gd name="connsiteX3" fmla="*/ 0 w 963336"/>
              <a:gd name="connsiteY3" fmla="*/ 481668 h 481668"/>
              <a:gd name="connsiteX4" fmla="*/ 0 w 963336"/>
              <a:gd name="connsiteY4" fmla="*/ 0 h 48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336" h="481668">
                <a:moveTo>
                  <a:pt x="0" y="0"/>
                </a:moveTo>
                <a:lnTo>
                  <a:pt x="963336" y="0"/>
                </a:lnTo>
                <a:lnTo>
                  <a:pt x="963336" y="481668"/>
                </a:lnTo>
                <a:lnTo>
                  <a:pt x="0" y="481668"/>
                </a:lnTo>
                <a:lnTo>
                  <a:pt x="0" y="0"/>
                </a:lnTo>
                <a:close/>
              </a:path>
            </a:pathLst>
          </a:custGeom>
          <a:gradFill rotWithShape="1">
            <a:gsLst>
              <a:gs pos="0">
                <a:srgbClr val="EBEBEB">
                  <a:hueOff val="0"/>
                  <a:satOff val="0"/>
                  <a:lumOff val="0"/>
                  <a:alphaOff val="0"/>
                  <a:shade val="51000"/>
                  <a:satMod val="130000"/>
                </a:srgbClr>
              </a:gs>
              <a:gs pos="80000">
                <a:srgbClr val="EBEBEB">
                  <a:hueOff val="0"/>
                  <a:satOff val="0"/>
                  <a:lumOff val="0"/>
                  <a:alphaOff val="0"/>
                  <a:shade val="93000"/>
                  <a:satMod val="130000"/>
                </a:srgbClr>
              </a:gs>
              <a:gs pos="100000">
                <a:srgbClr val="EBEBEB">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5715" tIns="5715" rIns="5715" bIns="5715" anchor="ctr"/>
          <a:lstStyle/>
          <a:p>
            <a:pPr algn="ctr" defTabSz="400050">
              <a:lnSpc>
                <a:spcPct val="90000"/>
              </a:lnSpc>
              <a:defRPr/>
            </a:pPr>
            <a:r>
              <a:rPr lang="de-DE" sz="900" b="1" kern="0" dirty="0">
                <a:solidFill>
                  <a:srgbClr val="003480"/>
                </a:solidFill>
                <a:latin typeface="Arial" pitchFamily="34" charset="0"/>
                <a:cs typeface="Arial" pitchFamily="34" charset="0"/>
              </a:rPr>
              <a:t>Support / EMEA KRIs</a:t>
            </a:r>
          </a:p>
          <a:p>
            <a:pPr algn="ctr" defTabSz="400050">
              <a:lnSpc>
                <a:spcPct val="90000"/>
              </a:lnSpc>
              <a:defRPr/>
            </a:pPr>
            <a:r>
              <a:rPr lang="de-DE" sz="900" b="1" kern="0" dirty="0">
                <a:solidFill>
                  <a:srgbClr val="003480"/>
                </a:solidFill>
                <a:latin typeface="Arial" pitchFamily="34" charset="0"/>
                <a:cs typeface="Arial" pitchFamily="34" charset="0"/>
              </a:rPr>
              <a:t/>
            </a:r>
            <a:br>
              <a:rPr lang="de-DE" sz="900" b="1" kern="0" dirty="0">
                <a:solidFill>
                  <a:srgbClr val="003480"/>
                </a:solidFill>
                <a:latin typeface="Arial" pitchFamily="34" charset="0"/>
                <a:cs typeface="Arial" pitchFamily="34" charset="0"/>
              </a:rPr>
            </a:br>
            <a:r>
              <a:rPr lang="de-DE" sz="900" b="1" kern="0" dirty="0">
                <a:solidFill>
                  <a:srgbClr val="003480"/>
                </a:solidFill>
                <a:latin typeface="Arial" pitchFamily="34" charset="0"/>
                <a:cs typeface="Arial" pitchFamily="34" charset="0"/>
              </a:rPr>
              <a:t>Sheila Ferris (Henley)</a:t>
            </a:r>
          </a:p>
        </p:txBody>
      </p:sp>
      <p:cxnSp>
        <p:nvCxnSpPr>
          <p:cNvPr id="5136" name="Straight Connector 17"/>
          <p:cNvCxnSpPr>
            <a:cxnSpLocks noChangeShapeType="1"/>
          </p:cNvCxnSpPr>
          <p:nvPr/>
        </p:nvCxnSpPr>
        <p:spPr bwMode="auto">
          <a:xfrm>
            <a:off x="2979738" y="2882900"/>
            <a:ext cx="1406525" cy="0"/>
          </a:xfrm>
          <a:prstGeom prst="line">
            <a:avLst/>
          </a:prstGeom>
          <a:noFill/>
          <a:ln w="9525" algn="ctr">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a:xfrm>
            <a:off x="1927225" y="3921125"/>
            <a:ext cx="4979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1"/>
          <p:cNvSpPr txBox="1">
            <a:spLocks noChangeArrowheads="1"/>
          </p:cNvSpPr>
          <p:nvPr/>
        </p:nvSpPr>
        <p:spPr bwMode="auto">
          <a:xfrm>
            <a:off x="1436688" y="3503613"/>
            <a:ext cx="1492250" cy="231775"/>
          </a:xfrm>
          <a:prstGeom prst="rect">
            <a:avLst/>
          </a:prstGeom>
          <a:noFill/>
          <a:ln>
            <a:noFill/>
          </a:ln>
        </p:spPr>
        <p:txBody>
          <a:bodyPr wrap="none">
            <a:spAutoFit/>
          </a:bodyPr>
          <a:lstStyle>
            <a:lvl1pPr eaLnBrk="0" hangingPunct="0">
              <a:defRPr sz="900">
                <a:solidFill>
                  <a:schemeClr val="tx1"/>
                </a:solidFill>
                <a:latin typeface="Verdana" pitchFamily="34" charset="0"/>
              </a:defRPr>
            </a:lvl1pPr>
            <a:lvl2pPr marL="742950" indent="-285750" eaLnBrk="0" hangingPunct="0">
              <a:defRPr sz="900">
                <a:solidFill>
                  <a:schemeClr val="tx1"/>
                </a:solidFill>
                <a:latin typeface="Verdana" pitchFamily="34" charset="0"/>
              </a:defRPr>
            </a:lvl2pPr>
            <a:lvl3pPr marL="1143000" indent="-228600" eaLnBrk="0" hangingPunct="0">
              <a:defRPr sz="900">
                <a:solidFill>
                  <a:schemeClr val="tx1"/>
                </a:solidFill>
                <a:latin typeface="Verdana" pitchFamily="34" charset="0"/>
              </a:defRPr>
            </a:lvl3pPr>
            <a:lvl4pPr marL="1600200" indent="-228600" eaLnBrk="0" hangingPunct="0">
              <a:defRPr sz="900">
                <a:solidFill>
                  <a:schemeClr val="tx1"/>
                </a:solidFill>
                <a:latin typeface="Verdana" pitchFamily="34" charset="0"/>
              </a:defRPr>
            </a:lvl4pPr>
            <a:lvl5pPr marL="2057400" indent="-228600" eaLnBrk="0" hangingPunct="0">
              <a:defRPr sz="900">
                <a:solidFill>
                  <a:schemeClr val="tx1"/>
                </a:solidFill>
                <a:latin typeface="Verdana" pitchFamily="34" charset="0"/>
              </a:defRPr>
            </a:lvl5pPr>
            <a:lvl6pPr marL="2514600" indent="-228600" eaLnBrk="0" fontAlgn="base" hangingPunct="0">
              <a:spcBef>
                <a:spcPct val="0"/>
              </a:spcBef>
              <a:spcAft>
                <a:spcPct val="35000"/>
              </a:spcAft>
              <a:buClr>
                <a:schemeClr val="tx2"/>
              </a:buClr>
              <a:defRPr sz="900">
                <a:solidFill>
                  <a:schemeClr val="tx1"/>
                </a:solidFill>
                <a:latin typeface="Verdana" pitchFamily="34" charset="0"/>
              </a:defRPr>
            </a:lvl6pPr>
            <a:lvl7pPr marL="2971800" indent="-228600" eaLnBrk="0" fontAlgn="base" hangingPunct="0">
              <a:spcBef>
                <a:spcPct val="0"/>
              </a:spcBef>
              <a:spcAft>
                <a:spcPct val="35000"/>
              </a:spcAft>
              <a:buClr>
                <a:schemeClr val="tx2"/>
              </a:buClr>
              <a:defRPr sz="900">
                <a:solidFill>
                  <a:schemeClr val="tx1"/>
                </a:solidFill>
                <a:latin typeface="Verdana" pitchFamily="34" charset="0"/>
              </a:defRPr>
            </a:lvl7pPr>
            <a:lvl8pPr marL="3429000" indent="-228600" eaLnBrk="0" fontAlgn="base" hangingPunct="0">
              <a:spcBef>
                <a:spcPct val="0"/>
              </a:spcBef>
              <a:spcAft>
                <a:spcPct val="35000"/>
              </a:spcAft>
              <a:buClr>
                <a:schemeClr val="tx2"/>
              </a:buClr>
              <a:defRPr sz="900">
                <a:solidFill>
                  <a:schemeClr val="tx1"/>
                </a:solidFill>
                <a:latin typeface="Verdana" pitchFamily="34" charset="0"/>
              </a:defRPr>
            </a:lvl8pPr>
            <a:lvl9pPr marL="3886200" indent="-228600" eaLnBrk="0" fontAlgn="base" hangingPunct="0">
              <a:spcBef>
                <a:spcPct val="0"/>
              </a:spcBef>
              <a:spcAft>
                <a:spcPct val="35000"/>
              </a:spcAft>
              <a:buClr>
                <a:schemeClr val="tx2"/>
              </a:buClr>
              <a:defRPr sz="900">
                <a:solidFill>
                  <a:schemeClr val="tx1"/>
                </a:solidFill>
                <a:latin typeface="Verdana" pitchFamily="34" charset="0"/>
              </a:defRPr>
            </a:lvl9pPr>
          </a:lstStyle>
          <a:p>
            <a:pPr algn="ctr" eaLnBrk="1" hangingPunct="1">
              <a:defRPr/>
            </a:pPr>
            <a:r>
              <a:rPr lang="de-DE" b="1" kern="0" dirty="0" smtClean="0">
                <a:solidFill>
                  <a:srgbClr val="003480"/>
                </a:solidFill>
                <a:latin typeface="Arial" pitchFamily="34" charset="0"/>
                <a:cs typeface="Arial" pitchFamily="34" charset="0"/>
              </a:rPr>
              <a:t>Direct escalation possible</a:t>
            </a:r>
          </a:p>
        </p:txBody>
      </p:sp>
      <p:cxnSp>
        <p:nvCxnSpPr>
          <p:cNvPr id="5139" name="Straight Connector 46"/>
          <p:cNvCxnSpPr>
            <a:cxnSpLocks noChangeShapeType="1"/>
          </p:cNvCxnSpPr>
          <p:nvPr/>
        </p:nvCxnSpPr>
        <p:spPr bwMode="auto">
          <a:xfrm flipV="1">
            <a:off x="1017588" y="1695450"/>
            <a:ext cx="0" cy="1827213"/>
          </a:xfrm>
          <a:prstGeom prst="line">
            <a:avLst/>
          </a:prstGeom>
          <a:noFill/>
          <a:ln w="9525" algn="ctr">
            <a:solidFill>
              <a:srgbClr val="0034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0" name="Straight Connector 40"/>
          <p:cNvCxnSpPr>
            <a:cxnSpLocks noChangeShapeType="1"/>
          </p:cNvCxnSpPr>
          <p:nvPr/>
        </p:nvCxnSpPr>
        <p:spPr bwMode="auto">
          <a:xfrm>
            <a:off x="1016000" y="3521075"/>
            <a:ext cx="2228850" cy="0"/>
          </a:xfrm>
          <a:prstGeom prst="line">
            <a:avLst/>
          </a:prstGeom>
          <a:noFill/>
          <a:ln w="9525" algn="ctr">
            <a:solidFill>
              <a:srgbClr val="0034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44"/>
          <p:cNvSpPr txBox="1"/>
          <p:nvPr/>
        </p:nvSpPr>
        <p:spPr>
          <a:xfrm>
            <a:off x="5870575" y="2409825"/>
            <a:ext cx="1308100" cy="231775"/>
          </a:xfrm>
          <a:prstGeom prst="rect">
            <a:avLst/>
          </a:prstGeom>
          <a:noFill/>
        </p:spPr>
        <p:txBody>
          <a:bodyPr wrap="none">
            <a:spAutoFit/>
          </a:bodyPr>
          <a:lstStyle/>
          <a:p>
            <a:pPr algn="ctr">
              <a:defRPr/>
            </a:pPr>
            <a:r>
              <a:rPr lang="en-GB" sz="900" b="1" kern="0" dirty="0">
                <a:solidFill>
                  <a:srgbClr val="003480"/>
                </a:solidFill>
                <a:latin typeface="Arial" pitchFamily="34" charset="0"/>
                <a:cs typeface="Arial" pitchFamily="34" charset="0"/>
              </a:rPr>
              <a:t>Dotted Reporting Line</a:t>
            </a:r>
          </a:p>
        </p:txBody>
      </p:sp>
      <p:cxnSp>
        <p:nvCxnSpPr>
          <p:cNvPr id="5142" name="Straight Connector 61"/>
          <p:cNvCxnSpPr>
            <a:cxnSpLocks noChangeShapeType="1"/>
          </p:cNvCxnSpPr>
          <p:nvPr/>
        </p:nvCxnSpPr>
        <p:spPr bwMode="auto">
          <a:xfrm>
            <a:off x="1927225" y="3921125"/>
            <a:ext cx="0" cy="117475"/>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Freeform 32"/>
          <p:cNvSpPr/>
          <p:nvPr/>
        </p:nvSpPr>
        <p:spPr bwMode="auto">
          <a:xfrm>
            <a:off x="5746750" y="4038599"/>
            <a:ext cx="2320925" cy="987425"/>
          </a:xfrm>
          <a:custGeom>
            <a:avLst/>
            <a:gdLst>
              <a:gd name="connsiteX0" fmla="*/ 0 w 963336"/>
              <a:gd name="connsiteY0" fmla="*/ 0 h 481668"/>
              <a:gd name="connsiteX1" fmla="*/ 963336 w 963336"/>
              <a:gd name="connsiteY1" fmla="*/ 0 h 481668"/>
              <a:gd name="connsiteX2" fmla="*/ 963336 w 963336"/>
              <a:gd name="connsiteY2" fmla="*/ 481668 h 481668"/>
              <a:gd name="connsiteX3" fmla="*/ 0 w 963336"/>
              <a:gd name="connsiteY3" fmla="*/ 481668 h 481668"/>
              <a:gd name="connsiteX4" fmla="*/ 0 w 963336"/>
              <a:gd name="connsiteY4" fmla="*/ 0 h 48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336" h="481668">
                <a:moveTo>
                  <a:pt x="0" y="0"/>
                </a:moveTo>
                <a:lnTo>
                  <a:pt x="963336" y="0"/>
                </a:lnTo>
                <a:lnTo>
                  <a:pt x="963336" y="481668"/>
                </a:lnTo>
                <a:lnTo>
                  <a:pt x="0" y="481668"/>
                </a:lnTo>
                <a:lnTo>
                  <a:pt x="0" y="0"/>
                </a:lnTo>
                <a:close/>
              </a:path>
            </a:pathLst>
          </a:custGeom>
          <a:gradFill rotWithShape="1">
            <a:gsLst>
              <a:gs pos="0">
                <a:srgbClr val="EBEBEB">
                  <a:hueOff val="0"/>
                  <a:satOff val="0"/>
                  <a:lumOff val="0"/>
                  <a:alphaOff val="0"/>
                  <a:shade val="51000"/>
                  <a:satMod val="130000"/>
                </a:srgbClr>
              </a:gs>
              <a:gs pos="80000">
                <a:srgbClr val="EBEBEB">
                  <a:hueOff val="0"/>
                  <a:satOff val="0"/>
                  <a:lumOff val="0"/>
                  <a:alphaOff val="0"/>
                  <a:shade val="93000"/>
                  <a:satMod val="130000"/>
                </a:srgbClr>
              </a:gs>
              <a:gs pos="100000">
                <a:srgbClr val="EBEBEB">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5715" tIns="5715" rIns="5715" bIns="5715" anchor="ctr"/>
          <a:lstStyle/>
          <a:p>
            <a:pPr algn="ctr" defTabSz="400050">
              <a:lnSpc>
                <a:spcPct val="90000"/>
              </a:lnSpc>
              <a:defRPr/>
            </a:pPr>
            <a:r>
              <a:rPr lang="de-DE" sz="1000" b="1" kern="0" dirty="0">
                <a:solidFill>
                  <a:srgbClr val="003480"/>
                </a:solidFill>
                <a:latin typeface="Arial" pitchFamily="34" charset="0"/>
                <a:cs typeface="Arial" pitchFamily="34" charset="0"/>
              </a:rPr>
              <a:t>Investment Risk</a:t>
            </a:r>
            <a:r>
              <a:rPr lang="de-DE" sz="900" b="1" kern="0" dirty="0">
                <a:solidFill>
                  <a:srgbClr val="003480"/>
                </a:solidFill>
                <a:latin typeface="Arial" pitchFamily="34" charset="0"/>
                <a:cs typeface="Arial" pitchFamily="34" charset="0"/>
              </a:rPr>
              <a:t/>
            </a:r>
            <a:br>
              <a:rPr lang="de-DE" sz="900" b="1" kern="0" dirty="0">
                <a:solidFill>
                  <a:srgbClr val="003480"/>
                </a:solidFill>
                <a:latin typeface="Arial" pitchFamily="34" charset="0"/>
                <a:cs typeface="Arial" pitchFamily="34" charset="0"/>
              </a:rPr>
            </a:br>
            <a:r>
              <a:rPr lang="de-DE" sz="800" b="1" kern="0" dirty="0">
                <a:solidFill>
                  <a:srgbClr val="001A7B"/>
                </a:solidFill>
                <a:latin typeface="Arial" pitchFamily="34" charset="0"/>
                <a:cs typeface="Arial" pitchFamily="34" charset="0"/>
              </a:rPr>
              <a:t>(</a:t>
            </a:r>
            <a:r>
              <a:rPr lang="de-DE" sz="800" b="1" i="1" kern="0" dirty="0">
                <a:solidFill>
                  <a:srgbClr val="001A7B"/>
                </a:solidFill>
                <a:latin typeface="Arial" pitchFamily="34" charset="0"/>
                <a:cs typeface="Arial" pitchFamily="34" charset="0"/>
              </a:rPr>
              <a:t>across European fund ranges</a:t>
            </a:r>
            <a:r>
              <a:rPr lang="de-DE" sz="800" b="1" kern="0" dirty="0">
                <a:solidFill>
                  <a:srgbClr val="001A7B"/>
                </a:solidFill>
                <a:latin typeface="Arial" pitchFamily="34" charset="0"/>
                <a:cs typeface="Arial" pitchFamily="34" charset="0"/>
              </a:rPr>
              <a:t>)</a:t>
            </a:r>
            <a:br>
              <a:rPr lang="de-DE" sz="800" b="1" kern="0" dirty="0">
                <a:solidFill>
                  <a:srgbClr val="001A7B"/>
                </a:solidFill>
                <a:latin typeface="Arial" pitchFamily="34" charset="0"/>
                <a:cs typeface="Arial" pitchFamily="34" charset="0"/>
              </a:rPr>
            </a:br>
            <a:endParaRPr lang="de-DE" sz="800" b="1" kern="0" dirty="0">
              <a:solidFill>
                <a:srgbClr val="001A7B"/>
              </a:solidFill>
              <a:latin typeface="Arial" pitchFamily="34" charset="0"/>
              <a:cs typeface="Arial" pitchFamily="34" charset="0"/>
            </a:endParaRPr>
          </a:p>
          <a:p>
            <a:pPr algn="ctr" defTabSz="400050">
              <a:lnSpc>
                <a:spcPct val="90000"/>
              </a:lnSpc>
              <a:defRPr/>
            </a:pPr>
            <a:r>
              <a:rPr lang="de-DE" sz="900" b="1" kern="0" dirty="0">
                <a:solidFill>
                  <a:srgbClr val="003480"/>
                </a:solidFill>
                <a:latin typeface="Arial" pitchFamily="34" charset="0"/>
                <a:cs typeface="Arial" pitchFamily="34" charset="0"/>
              </a:rPr>
              <a:t> Georgios Georgiou (London/Portm.)</a:t>
            </a:r>
          </a:p>
          <a:p>
            <a:pPr algn="ctr" defTabSz="400050">
              <a:lnSpc>
                <a:spcPct val="90000"/>
              </a:lnSpc>
              <a:defRPr/>
            </a:pPr>
            <a:r>
              <a:rPr lang="de-DE" sz="900" b="1" kern="0" dirty="0">
                <a:solidFill>
                  <a:srgbClr val="003480"/>
                </a:solidFill>
                <a:latin typeface="Arial" pitchFamily="34" charset="0"/>
                <a:cs typeface="Arial" pitchFamily="34" charset="0"/>
              </a:rPr>
              <a:t>Ross Hibberd (Henley)</a:t>
            </a:r>
          </a:p>
          <a:p>
            <a:pPr algn="ctr" defTabSz="400050">
              <a:lnSpc>
                <a:spcPct val="90000"/>
              </a:lnSpc>
              <a:defRPr/>
            </a:pPr>
            <a:r>
              <a:rPr lang="de-DE" sz="900" b="1" kern="0" dirty="0">
                <a:solidFill>
                  <a:srgbClr val="003480"/>
                </a:solidFill>
                <a:latin typeface="Arial" pitchFamily="34" charset="0"/>
                <a:cs typeface="Arial" pitchFamily="34" charset="0"/>
              </a:rPr>
              <a:t>James Clark (Henley)</a:t>
            </a:r>
            <a:br>
              <a:rPr lang="de-DE" sz="900" b="1" kern="0" dirty="0">
                <a:solidFill>
                  <a:srgbClr val="003480"/>
                </a:solidFill>
                <a:latin typeface="Arial" pitchFamily="34" charset="0"/>
                <a:cs typeface="Arial" pitchFamily="34" charset="0"/>
              </a:rPr>
            </a:br>
            <a:endParaRPr lang="de-DE" sz="900" b="1" kern="0" dirty="0">
              <a:solidFill>
                <a:srgbClr val="003480"/>
              </a:solidFill>
              <a:latin typeface="Arial" pitchFamily="34" charset="0"/>
              <a:cs typeface="Arial" pitchFamily="34" charset="0"/>
            </a:endParaRPr>
          </a:p>
        </p:txBody>
      </p:sp>
      <p:sp>
        <p:nvSpPr>
          <p:cNvPr id="12" name="Freeform 11"/>
          <p:cNvSpPr/>
          <p:nvPr/>
        </p:nvSpPr>
        <p:spPr bwMode="auto">
          <a:xfrm>
            <a:off x="758825" y="4038600"/>
            <a:ext cx="2298700" cy="992568"/>
          </a:xfrm>
          <a:custGeom>
            <a:avLst/>
            <a:gdLst>
              <a:gd name="connsiteX0" fmla="*/ 0 w 963336"/>
              <a:gd name="connsiteY0" fmla="*/ 0 h 481668"/>
              <a:gd name="connsiteX1" fmla="*/ 963336 w 963336"/>
              <a:gd name="connsiteY1" fmla="*/ 0 h 481668"/>
              <a:gd name="connsiteX2" fmla="*/ 963336 w 963336"/>
              <a:gd name="connsiteY2" fmla="*/ 481668 h 481668"/>
              <a:gd name="connsiteX3" fmla="*/ 0 w 963336"/>
              <a:gd name="connsiteY3" fmla="*/ 481668 h 481668"/>
              <a:gd name="connsiteX4" fmla="*/ 0 w 963336"/>
              <a:gd name="connsiteY4" fmla="*/ 0 h 48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336" h="481668">
                <a:moveTo>
                  <a:pt x="0" y="0"/>
                </a:moveTo>
                <a:lnTo>
                  <a:pt x="963336" y="0"/>
                </a:lnTo>
                <a:lnTo>
                  <a:pt x="963336" y="481668"/>
                </a:lnTo>
                <a:lnTo>
                  <a:pt x="0" y="481668"/>
                </a:lnTo>
                <a:lnTo>
                  <a:pt x="0" y="0"/>
                </a:lnTo>
                <a:close/>
              </a:path>
            </a:pathLst>
          </a:custGeom>
          <a:gradFill rotWithShape="1">
            <a:gsLst>
              <a:gs pos="0">
                <a:srgbClr val="EBEBEB">
                  <a:hueOff val="0"/>
                  <a:satOff val="0"/>
                  <a:lumOff val="0"/>
                  <a:alphaOff val="0"/>
                  <a:shade val="51000"/>
                  <a:satMod val="130000"/>
                </a:srgbClr>
              </a:gs>
              <a:gs pos="80000">
                <a:srgbClr val="EBEBEB">
                  <a:hueOff val="0"/>
                  <a:satOff val="0"/>
                  <a:lumOff val="0"/>
                  <a:alphaOff val="0"/>
                  <a:shade val="93000"/>
                  <a:satMod val="130000"/>
                </a:srgbClr>
              </a:gs>
              <a:gs pos="100000">
                <a:srgbClr val="EBEBEB">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lIns="5715" tIns="5715" rIns="5715" bIns="5715" anchor="ctr"/>
          <a:lstStyle/>
          <a:p>
            <a:pPr algn="ctr" defTabSz="400050">
              <a:lnSpc>
                <a:spcPct val="90000"/>
              </a:lnSpc>
              <a:defRPr/>
            </a:pPr>
            <a:r>
              <a:rPr lang="de-DE" sz="1000" b="1" kern="0" dirty="0">
                <a:solidFill>
                  <a:srgbClr val="003480"/>
                </a:solidFill>
                <a:latin typeface="Arial" pitchFamily="34" charset="0"/>
                <a:cs typeface="Arial" pitchFamily="34" charset="0"/>
              </a:rPr>
              <a:t>Operational Risk</a:t>
            </a:r>
            <a:r>
              <a:rPr lang="de-DE" sz="900" b="1" kern="0" dirty="0">
                <a:solidFill>
                  <a:srgbClr val="003480"/>
                </a:solidFill>
                <a:latin typeface="Arial" pitchFamily="34" charset="0"/>
                <a:cs typeface="Arial" pitchFamily="34" charset="0"/>
              </a:rPr>
              <a:t/>
            </a:r>
            <a:br>
              <a:rPr lang="de-DE" sz="900" b="1" kern="0" dirty="0">
                <a:solidFill>
                  <a:srgbClr val="003480"/>
                </a:solidFill>
                <a:latin typeface="Arial" pitchFamily="34" charset="0"/>
                <a:cs typeface="Arial" pitchFamily="34" charset="0"/>
              </a:rPr>
            </a:br>
            <a:endParaRPr lang="de-DE" sz="900" b="1" kern="0" dirty="0">
              <a:solidFill>
                <a:srgbClr val="003480"/>
              </a:solidFill>
              <a:latin typeface="Arial" pitchFamily="34" charset="0"/>
              <a:cs typeface="Arial" pitchFamily="34" charset="0"/>
            </a:endParaRPr>
          </a:p>
          <a:p>
            <a:pPr algn="ctr" defTabSz="400050">
              <a:lnSpc>
                <a:spcPct val="90000"/>
              </a:lnSpc>
              <a:defRPr/>
            </a:pPr>
            <a:r>
              <a:rPr lang="de-DE" sz="900" b="1" kern="0" dirty="0">
                <a:solidFill>
                  <a:srgbClr val="003480"/>
                </a:solidFill>
                <a:latin typeface="Arial" pitchFamily="34" charset="0"/>
                <a:cs typeface="Arial" pitchFamily="34" charset="0"/>
              </a:rPr>
              <a:t>Stuart Kilpatrick (</a:t>
            </a:r>
            <a:r>
              <a:rPr lang="de-DE" sz="900" b="1" kern="0" dirty="0" smtClean="0">
                <a:solidFill>
                  <a:srgbClr val="003480"/>
                </a:solidFill>
                <a:latin typeface="Arial" pitchFamily="34" charset="0"/>
                <a:cs typeface="Arial" pitchFamily="34" charset="0"/>
              </a:rPr>
              <a:t>London/Finsbury)</a:t>
            </a:r>
            <a:endParaRPr lang="de-DE" sz="900" b="1" kern="0" dirty="0">
              <a:solidFill>
                <a:srgbClr val="003480"/>
              </a:solidFill>
              <a:latin typeface="Arial" pitchFamily="34" charset="0"/>
              <a:cs typeface="Arial" pitchFamily="34" charset="0"/>
            </a:endParaRPr>
          </a:p>
          <a:p>
            <a:pPr algn="ctr" defTabSz="400050">
              <a:lnSpc>
                <a:spcPct val="90000"/>
              </a:lnSpc>
              <a:defRPr/>
            </a:pPr>
            <a:r>
              <a:rPr lang="de-DE" sz="900" b="1" kern="0" dirty="0">
                <a:solidFill>
                  <a:srgbClr val="003480"/>
                </a:solidFill>
                <a:latin typeface="Arial" pitchFamily="34" charset="0"/>
                <a:cs typeface="Arial" pitchFamily="34" charset="0"/>
              </a:rPr>
              <a:t>Alison Freedman (Henley)</a:t>
            </a:r>
          </a:p>
          <a:p>
            <a:pPr algn="ctr" defTabSz="400050">
              <a:lnSpc>
                <a:spcPct val="90000"/>
              </a:lnSpc>
              <a:defRPr/>
            </a:pPr>
            <a:r>
              <a:rPr lang="de-DE" sz="900" b="1" kern="0" dirty="0">
                <a:solidFill>
                  <a:srgbClr val="003480"/>
                </a:solidFill>
                <a:latin typeface="Arial" pitchFamily="34" charset="0"/>
                <a:cs typeface="Arial" pitchFamily="34" charset="0"/>
              </a:rPr>
              <a:t>Mike Davies (London/Finsbury)</a:t>
            </a:r>
          </a:p>
          <a:p>
            <a:pPr algn="ctr" defTabSz="400050">
              <a:lnSpc>
                <a:spcPct val="90000"/>
              </a:lnSpc>
              <a:defRPr/>
            </a:pPr>
            <a:r>
              <a:rPr lang="de-DE" sz="900" b="1" kern="0" dirty="0">
                <a:solidFill>
                  <a:srgbClr val="003480"/>
                </a:solidFill>
                <a:latin typeface="Arial" pitchFamily="34" charset="0"/>
                <a:cs typeface="Arial" pitchFamily="34" charset="0"/>
              </a:rPr>
              <a:t>Jonny Taylor (Henley</a:t>
            </a:r>
            <a:r>
              <a:rPr lang="de-DE" sz="900" b="1" kern="0" dirty="0" smtClean="0">
                <a:solidFill>
                  <a:srgbClr val="003480"/>
                </a:solidFill>
                <a:latin typeface="Arial" pitchFamily="34" charset="0"/>
                <a:cs typeface="Arial" pitchFamily="34" charset="0"/>
              </a:rPr>
              <a:t>)</a:t>
            </a:r>
          </a:p>
          <a:p>
            <a:pPr algn="ctr" defTabSz="400050">
              <a:lnSpc>
                <a:spcPct val="90000"/>
              </a:lnSpc>
              <a:defRPr/>
            </a:pPr>
            <a:r>
              <a:rPr lang="de-DE" sz="900" b="1" kern="0" dirty="0" smtClean="0">
                <a:solidFill>
                  <a:srgbClr val="003480"/>
                </a:solidFill>
                <a:latin typeface="Arial" pitchFamily="34" charset="0"/>
                <a:cs typeface="Arial" pitchFamily="34" charset="0"/>
              </a:rPr>
              <a:t>Vikki Christodoulou (Henley) </a:t>
            </a:r>
            <a:endParaRPr lang="de-DE" sz="900" b="1" kern="0" dirty="0">
              <a:solidFill>
                <a:srgbClr val="003480"/>
              </a:solidFill>
              <a:latin typeface="Arial" pitchFamily="34" charset="0"/>
              <a:cs typeface="Arial" pitchFamily="34" charset="0"/>
            </a:endParaRPr>
          </a:p>
          <a:p>
            <a:pPr algn="ctr" defTabSz="400050">
              <a:lnSpc>
                <a:spcPct val="90000"/>
              </a:lnSpc>
              <a:defRPr/>
            </a:pPr>
            <a:r>
              <a:rPr lang="de-DE" sz="900" b="1" kern="0" dirty="0">
                <a:solidFill>
                  <a:srgbClr val="003480"/>
                </a:solidFill>
                <a:latin typeface="Arial" pitchFamily="34" charset="0"/>
                <a:cs typeface="Arial" pitchFamily="34" charset="0"/>
              </a:rPr>
              <a:t>Dilik Ulu (Henley)*</a:t>
            </a:r>
          </a:p>
        </p:txBody>
      </p:sp>
      <p:cxnSp>
        <p:nvCxnSpPr>
          <p:cNvPr id="5145" name="Straight Connector 2"/>
          <p:cNvCxnSpPr>
            <a:cxnSpLocks noChangeShapeType="1"/>
          </p:cNvCxnSpPr>
          <p:nvPr/>
        </p:nvCxnSpPr>
        <p:spPr bwMode="auto">
          <a:xfrm>
            <a:off x="8353425" y="676275"/>
            <a:ext cx="914400" cy="91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6" name="Straight Connector 61"/>
          <p:cNvCxnSpPr>
            <a:cxnSpLocks noChangeShapeType="1"/>
          </p:cNvCxnSpPr>
          <p:nvPr/>
        </p:nvCxnSpPr>
        <p:spPr bwMode="auto">
          <a:xfrm>
            <a:off x="6907213" y="3937000"/>
            <a:ext cx="0" cy="1016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Freeform 74"/>
          <p:cNvSpPr/>
          <p:nvPr/>
        </p:nvSpPr>
        <p:spPr bwMode="auto">
          <a:xfrm>
            <a:off x="6669088" y="2882900"/>
            <a:ext cx="1385887" cy="482600"/>
          </a:xfrm>
          <a:custGeom>
            <a:avLst/>
            <a:gdLst>
              <a:gd name="connsiteX0" fmla="*/ 0 w 963336"/>
              <a:gd name="connsiteY0" fmla="*/ 0 h 481668"/>
              <a:gd name="connsiteX1" fmla="*/ 963336 w 963336"/>
              <a:gd name="connsiteY1" fmla="*/ 0 h 481668"/>
              <a:gd name="connsiteX2" fmla="*/ 963336 w 963336"/>
              <a:gd name="connsiteY2" fmla="*/ 481668 h 481668"/>
              <a:gd name="connsiteX3" fmla="*/ 0 w 963336"/>
              <a:gd name="connsiteY3" fmla="*/ 481668 h 481668"/>
              <a:gd name="connsiteX4" fmla="*/ 0 w 963336"/>
              <a:gd name="connsiteY4" fmla="*/ 0 h 481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336" h="481668">
                <a:moveTo>
                  <a:pt x="0" y="0"/>
                </a:moveTo>
                <a:lnTo>
                  <a:pt x="963336" y="0"/>
                </a:lnTo>
                <a:lnTo>
                  <a:pt x="963336" y="481668"/>
                </a:lnTo>
                <a:lnTo>
                  <a:pt x="0" y="481668"/>
                </a:lnTo>
                <a:lnTo>
                  <a:pt x="0" y="0"/>
                </a:lnTo>
                <a:close/>
              </a:path>
            </a:pathLst>
          </a:custGeom>
          <a:solidFill>
            <a:schemeClr val="bg1">
              <a:lumMod val="95000"/>
            </a:schemeClr>
          </a:solidFill>
          <a:ln>
            <a:noFill/>
          </a:ln>
          <a:effectLst>
            <a:outerShdw blurRad="40000" dist="23000" dir="5400000" rotWithShape="0">
              <a:srgbClr val="000000">
                <a:alpha val="35000"/>
              </a:srgbClr>
            </a:outerShdw>
          </a:effectLst>
        </p:spPr>
        <p:txBody>
          <a:bodyPr lIns="5715" tIns="5715" rIns="5715" bIns="5715" anchor="ctr"/>
          <a:lstStyle/>
          <a:p>
            <a:pPr algn="ctr" defTabSz="400050">
              <a:lnSpc>
                <a:spcPct val="90000"/>
              </a:lnSpc>
              <a:defRPr/>
            </a:pPr>
            <a:r>
              <a:rPr lang="de-DE" sz="900" b="1" kern="0" dirty="0">
                <a:solidFill>
                  <a:srgbClr val="003480"/>
                </a:solidFill>
                <a:latin typeface="Arial" pitchFamily="34" charset="0"/>
                <a:cs typeface="Arial" pitchFamily="34" charset="0"/>
              </a:rPr>
              <a:t>GPMR</a:t>
            </a:r>
            <a:br>
              <a:rPr lang="de-DE" sz="900" b="1" kern="0" dirty="0">
                <a:solidFill>
                  <a:srgbClr val="003480"/>
                </a:solidFill>
                <a:latin typeface="Arial" pitchFamily="34" charset="0"/>
                <a:cs typeface="Arial" pitchFamily="34" charset="0"/>
              </a:rPr>
            </a:br>
            <a:r>
              <a:rPr lang="de-DE" sz="900" b="1" kern="0" dirty="0">
                <a:solidFill>
                  <a:srgbClr val="003480"/>
                </a:solidFill>
                <a:latin typeface="Arial" pitchFamily="34" charset="0"/>
                <a:cs typeface="Arial" pitchFamily="34" charset="0"/>
              </a:rPr>
              <a:t>Risk Measurement</a:t>
            </a:r>
          </a:p>
        </p:txBody>
      </p:sp>
      <p:cxnSp>
        <p:nvCxnSpPr>
          <p:cNvPr id="5148" name="Straight Connector 46"/>
          <p:cNvCxnSpPr>
            <a:cxnSpLocks noChangeShapeType="1"/>
          </p:cNvCxnSpPr>
          <p:nvPr/>
        </p:nvCxnSpPr>
        <p:spPr bwMode="auto">
          <a:xfrm flipV="1">
            <a:off x="7361238" y="2444750"/>
            <a:ext cx="0" cy="468313"/>
          </a:xfrm>
          <a:prstGeom prst="line">
            <a:avLst/>
          </a:prstGeom>
          <a:noFill/>
          <a:ln w="9525" algn="ctr">
            <a:solidFill>
              <a:srgbClr val="0034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TextBox 81"/>
          <p:cNvSpPr txBox="1"/>
          <p:nvPr/>
        </p:nvSpPr>
        <p:spPr>
          <a:xfrm>
            <a:off x="696913" y="5159375"/>
            <a:ext cx="2398712" cy="646113"/>
          </a:xfrm>
          <a:prstGeom prst="rect">
            <a:avLst/>
          </a:prstGeom>
          <a:noFill/>
        </p:spPr>
        <p:txBody>
          <a:bodyPr>
            <a:spAutoFit/>
          </a:bodyPr>
          <a:lstStyle/>
          <a:p>
            <a:pPr marL="285750" indent="-285750" fontAlgn="base">
              <a:spcBef>
                <a:spcPct val="0"/>
              </a:spcBef>
              <a:spcAft>
                <a:spcPct val="0"/>
              </a:spcAft>
              <a:buFont typeface="Arial" pitchFamily="34" charset="0"/>
              <a:buChar char="•"/>
              <a:defRPr/>
            </a:pPr>
            <a:r>
              <a:rPr lang="en-GB" sz="900" dirty="0">
                <a:solidFill>
                  <a:srgbClr val="001A7B"/>
                </a:solidFill>
                <a:cs typeface="Arial" pitchFamily="34" charset="0"/>
              </a:rPr>
              <a:t>Operational Risk Assessment</a:t>
            </a:r>
          </a:p>
          <a:p>
            <a:pPr marL="285750" indent="-285750" fontAlgn="base">
              <a:spcBef>
                <a:spcPct val="0"/>
              </a:spcBef>
              <a:spcAft>
                <a:spcPct val="0"/>
              </a:spcAft>
              <a:buFont typeface="Arial" pitchFamily="34" charset="0"/>
              <a:buChar char="•"/>
              <a:defRPr/>
            </a:pPr>
            <a:r>
              <a:rPr lang="en-GB" sz="900" dirty="0">
                <a:solidFill>
                  <a:srgbClr val="001A7B"/>
                </a:solidFill>
                <a:cs typeface="Arial" pitchFamily="34" charset="0"/>
              </a:rPr>
              <a:t>Risk KRIs</a:t>
            </a:r>
          </a:p>
          <a:p>
            <a:pPr marL="285750" indent="-285750" fontAlgn="base">
              <a:spcBef>
                <a:spcPct val="0"/>
              </a:spcBef>
              <a:spcAft>
                <a:spcPct val="0"/>
              </a:spcAft>
              <a:buFont typeface="Arial" pitchFamily="34" charset="0"/>
              <a:buChar char="•"/>
              <a:defRPr/>
            </a:pPr>
            <a:r>
              <a:rPr lang="en-GB" sz="900" dirty="0">
                <a:solidFill>
                  <a:srgbClr val="001A7B"/>
                </a:solidFill>
                <a:cs typeface="Arial" pitchFamily="34" charset="0"/>
              </a:rPr>
              <a:t>Incident Management</a:t>
            </a:r>
          </a:p>
          <a:p>
            <a:pPr marL="285750" indent="-285750" fontAlgn="base">
              <a:spcBef>
                <a:spcPct val="0"/>
              </a:spcBef>
              <a:spcAft>
                <a:spcPct val="0"/>
              </a:spcAft>
              <a:buFont typeface="Arial" pitchFamily="34" charset="0"/>
              <a:buChar char="•"/>
              <a:defRPr/>
            </a:pPr>
            <a:r>
              <a:rPr lang="en-GB" sz="900" dirty="0">
                <a:solidFill>
                  <a:srgbClr val="001A7B"/>
                </a:solidFill>
                <a:cs typeface="Arial" pitchFamily="34" charset="0"/>
              </a:rPr>
              <a:t>Risk aspects of capital adequacy</a:t>
            </a:r>
          </a:p>
        </p:txBody>
      </p:sp>
      <p:sp>
        <p:nvSpPr>
          <p:cNvPr id="83" name="TextBox 82"/>
          <p:cNvSpPr txBox="1"/>
          <p:nvPr/>
        </p:nvSpPr>
        <p:spPr>
          <a:xfrm>
            <a:off x="3230563" y="5159375"/>
            <a:ext cx="2298700" cy="646113"/>
          </a:xfrm>
          <a:prstGeom prst="rect">
            <a:avLst/>
          </a:prstGeom>
          <a:noFill/>
        </p:spPr>
        <p:txBody>
          <a:bodyPr>
            <a:spAutoFit/>
          </a:bodyPr>
          <a:lstStyle/>
          <a:p>
            <a:pPr marL="285750" indent="-285750" fontAlgn="base">
              <a:spcBef>
                <a:spcPct val="0"/>
              </a:spcBef>
              <a:spcAft>
                <a:spcPct val="0"/>
              </a:spcAft>
              <a:buFont typeface="Arial" pitchFamily="34" charset="0"/>
              <a:buChar char="•"/>
              <a:defRPr/>
            </a:pPr>
            <a:r>
              <a:rPr lang="en-GB" sz="900" dirty="0">
                <a:solidFill>
                  <a:srgbClr val="001A7B"/>
                </a:solidFill>
                <a:cs typeface="Arial" pitchFamily="34" charset="0"/>
              </a:rPr>
              <a:t>Risk Management Policy</a:t>
            </a:r>
          </a:p>
          <a:p>
            <a:pPr marL="285750" indent="-285750" fontAlgn="base">
              <a:spcBef>
                <a:spcPct val="0"/>
              </a:spcBef>
              <a:spcAft>
                <a:spcPct val="0"/>
              </a:spcAft>
              <a:buFont typeface="Arial" pitchFamily="34" charset="0"/>
              <a:buChar char="•"/>
              <a:defRPr/>
            </a:pPr>
            <a:r>
              <a:rPr lang="en-GB" sz="900" dirty="0">
                <a:solidFill>
                  <a:srgbClr val="001A7B"/>
                </a:solidFill>
                <a:cs typeface="Arial" pitchFamily="34" charset="0"/>
              </a:rPr>
              <a:t>Board Reporting</a:t>
            </a:r>
          </a:p>
          <a:p>
            <a:pPr marL="285750" indent="-285750" fontAlgn="base">
              <a:spcBef>
                <a:spcPct val="0"/>
              </a:spcBef>
              <a:spcAft>
                <a:spcPct val="0"/>
              </a:spcAft>
              <a:buFont typeface="Arial" pitchFamily="34" charset="0"/>
              <a:buChar char="•"/>
              <a:defRPr/>
            </a:pPr>
            <a:r>
              <a:rPr lang="en-GB" sz="900" dirty="0">
                <a:solidFill>
                  <a:srgbClr val="001A7B"/>
                </a:solidFill>
                <a:cs typeface="Arial" pitchFamily="34" charset="0"/>
              </a:rPr>
              <a:t>RFP Questions</a:t>
            </a:r>
          </a:p>
          <a:p>
            <a:pPr marL="285750" indent="-285750" fontAlgn="base">
              <a:spcBef>
                <a:spcPct val="0"/>
              </a:spcBef>
              <a:spcAft>
                <a:spcPct val="0"/>
              </a:spcAft>
              <a:buFont typeface="Arial" pitchFamily="34" charset="0"/>
              <a:buChar char="•"/>
              <a:defRPr/>
            </a:pPr>
            <a:r>
              <a:rPr lang="en-GB" sz="900" dirty="0">
                <a:solidFill>
                  <a:srgbClr val="001A7B"/>
                </a:solidFill>
                <a:cs typeface="Arial" pitchFamily="34" charset="0"/>
              </a:rPr>
              <a:t>Portfolio risk monitoring</a:t>
            </a:r>
          </a:p>
        </p:txBody>
      </p:sp>
      <p:sp>
        <p:nvSpPr>
          <p:cNvPr id="84" name="TextBox 83"/>
          <p:cNvSpPr txBox="1"/>
          <p:nvPr/>
        </p:nvSpPr>
        <p:spPr>
          <a:xfrm>
            <a:off x="5756275" y="5159375"/>
            <a:ext cx="2298700" cy="646113"/>
          </a:xfrm>
          <a:prstGeom prst="rect">
            <a:avLst/>
          </a:prstGeom>
          <a:noFill/>
        </p:spPr>
        <p:txBody>
          <a:bodyPr>
            <a:spAutoFit/>
          </a:bodyPr>
          <a:lstStyle/>
          <a:p>
            <a:pPr marL="285750" indent="-285750" fontAlgn="base">
              <a:spcBef>
                <a:spcPct val="0"/>
              </a:spcBef>
              <a:spcAft>
                <a:spcPct val="0"/>
              </a:spcAft>
              <a:buFont typeface="Arial" pitchFamily="34" charset="0"/>
              <a:buChar char="•"/>
              <a:defRPr/>
            </a:pPr>
            <a:r>
              <a:rPr lang="en-GB" sz="900" dirty="0">
                <a:solidFill>
                  <a:srgbClr val="001A7B"/>
                </a:solidFill>
                <a:cs typeface="Arial" pitchFamily="34" charset="0"/>
              </a:rPr>
              <a:t>Fund Management Risk Meetings</a:t>
            </a:r>
          </a:p>
          <a:p>
            <a:pPr marL="285750" indent="-285750" fontAlgn="base">
              <a:spcBef>
                <a:spcPct val="0"/>
              </a:spcBef>
              <a:spcAft>
                <a:spcPct val="0"/>
              </a:spcAft>
              <a:buFont typeface="Arial" pitchFamily="34" charset="0"/>
              <a:buChar char="•"/>
              <a:defRPr/>
            </a:pPr>
            <a:r>
              <a:rPr lang="en-GB" sz="900" dirty="0">
                <a:solidFill>
                  <a:srgbClr val="001A7B"/>
                </a:solidFill>
                <a:cs typeface="Arial" pitchFamily="34" charset="0"/>
              </a:rPr>
              <a:t>Derivatives Oversight</a:t>
            </a:r>
          </a:p>
          <a:p>
            <a:pPr marL="285750" indent="-285750" fontAlgn="base">
              <a:spcBef>
                <a:spcPct val="0"/>
              </a:spcBef>
              <a:spcAft>
                <a:spcPct val="0"/>
              </a:spcAft>
              <a:buFont typeface="Arial" pitchFamily="34" charset="0"/>
              <a:buChar char="•"/>
              <a:defRPr/>
            </a:pPr>
            <a:r>
              <a:rPr lang="en-GB" sz="900" dirty="0">
                <a:solidFill>
                  <a:srgbClr val="001A7B"/>
                </a:solidFill>
                <a:cs typeface="Arial" pitchFamily="34" charset="0"/>
              </a:rPr>
              <a:t>Review of risk models/systems</a:t>
            </a:r>
          </a:p>
        </p:txBody>
      </p:sp>
      <p:sp>
        <p:nvSpPr>
          <p:cNvPr id="5152" name="TextBox 1"/>
          <p:cNvSpPr txBox="1">
            <a:spLocks noChangeArrowheads="1"/>
          </p:cNvSpPr>
          <p:nvPr/>
        </p:nvSpPr>
        <p:spPr bwMode="auto">
          <a:xfrm>
            <a:off x="690563" y="5829300"/>
            <a:ext cx="1449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00" b="1">
                <a:solidFill>
                  <a:schemeClr val="bg1"/>
                </a:solidFill>
                <a:latin typeface="Verdana" pitchFamily="34" charset="0"/>
              </a:defRPr>
            </a:lvl1pPr>
            <a:lvl2pPr marL="742950" indent="-285750" eaLnBrk="0" hangingPunct="0">
              <a:defRPr sz="900" b="1">
                <a:solidFill>
                  <a:schemeClr val="bg1"/>
                </a:solidFill>
                <a:latin typeface="Verdana" pitchFamily="34" charset="0"/>
              </a:defRPr>
            </a:lvl2pPr>
            <a:lvl3pPr marL="1143000" indent="-228600" eaLnBrk="0" hangingPunct="0">
              <a:defRPr sz="900" b="1">
                <a:solidFill>
                  <a:schemeClr val="bg1"/>
                </a:solidFill>
                <a:latin typeface="Verdana" pitchFamily="34" charset="0"/>
              </a:defRPr>
            </a:lvl3pPr>
            <a:lvl4pPr marL="1600200" indent="-228600" eaLnBrk="0" hangingPunct="0">
              <a:defRPr sz="900" b="1">
                <a:solidFill>
                  <a:schemeClr val="bg1"/>
                </a:solidFill>
                <a:latin typeface="Verdana" pitchFamily="34" charset="0"/>
              </a:defRPr>
            </a:lvl4pPr>
            <a:lvl5pPr marL="2057400" indent="-228600" eaLnBrk="0" hangingPunct="0">
              <a:defRPr sz="900" b="1">
                <a:solidFill>
                  <a:schemeClr val="bg1"/>
                </a:solidFill>
                <a:latin typeface="Verdana" pitchFamily="34" charset="0"/>
              </a:defRPr>
            </a:lvl5pPr>
            <a:lvl6pPr marL="2514600" indent="-228600" algn="ctr" eaLnBrk="0" fontAlgn="base" hangingPunct="0">
              <a:spcBef>
                <a:spcPct val="0"/>
              </a:spcBef>
              <a:spcAft>
                <a:spcPct val="0"/>
              </a:spcAft>
              <a:defRPr sz="900" b="1">
                <a:solidFill>
                  <a:schemeClr val="bg1"/>
                </a:solidFill>
                <a:latin typeface="Verdana" pitchFamily="34" charset="0"/>
              </a:defRPr>
            </a:lvl6pPr>
            <a:lvl7pPr marL="2971800" indent="-228600" algn="ctr" eaLnBrk="0" fontAlgn="base" hangingPunct="0">
              <a:spcBef>
                <a:spcPct val="0"/>
              </a:spcBef>
              <a:spcAft>
                <a:spcPct val="0"/>
              </a:spcAft>
              <a:defRPr sz="900" b="1">
                <a:solidFill>
                  <a:schemeClr val="bg1"/>
                </a:solidFill>
                <a:latin typeface="Verdana" pitchFamily="34" charset="0"/>
              </a:defRPr>
            </a:lvl7pPr>
            <a:lvl8pPr marL="3429000" indent="-228600" algn="ctr" eaLnBrk="0" fontAlgn="base" hangingPunct="0">
              <a:spcBef>
                <a:spcPct val="0"/>
              </a:spcBef>
              <a:spcAft>
                <a:spcPct val="0"/>
              </a:spcAft>
              <a:defRPr sz="900" b="1">
                <a:solidFill>
                  <a:schemeClr val="bg1"/>
                </a:solidFill>
                <a:latin typeface="Verdana" pitchFamily="34" charset="0"/>
              </a:defRPr>
            </a:lvl8pPr>
            <a:lvl9pPr marL="3886200" indent="-228600" algn="ctr" eaLnBrk="0" fontAlgn="base" hangingPunct="0">
              <a:spcBef>
                <a:spcPct val="0"/>
              </a:spcBef>
              <a:spcAft>
                <a:spcPct val="0"/>
              </a:spcAft>
              <a:defRPr sz="900" b="1">
                <a:solidFill>
                  <a:schemeClr val="bg1"/>
                </a:solidFill>
                <a:latin typeface="Verdana" pitchFamily="34" charset="0"/>
              </a:defRPr>
            </a:lvl9pPr>
          </a:lstStyle>
          <a:p>
            <a:pPr algn="ctr" eaLnBrk="1" fontAlgn="base" hangingPunct="1">
              <a:spcBef>
                <a:spcPct val="0"/>
              </a:spcBef>
              <a:spcAft>
                <a:spcPct val="0"/>
              </a:spcAft>
            </a:pPr>
            <a:r>
              <a:rPr lang="en-GB" sz="600" b="0" smtClean="0">
                <a:solidFill>
                  <a:srgbClr val="001A7B"/>
                </a:solidFill>
              </a:rPr>
              <a:t>* PhD Student – 1 day per week</a:t>
            </a:r>
          </a:p>
        </p:txBody>
      </p:sp>
    </p:spTree>
    <p:extLst>
      <p:ext uri="{BB962C8B-B14F-4D97-AF65-F5344CB8AC3E}">
        <p14:creationId xmlns:p14="http://schemas.microsoft.com/office/powerpoint/2010/main" val="4042342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370417" y="348853"/>
            <a:ext cx="8474226" cy="459879"/>
          </a:xfrm>
        </p:spPr>
        <p:txBody>
          <a:bodyPr/>
          <a:lstStyle/>
          <a:p>
            <a:r>
              <a:rPr lang="en-GB" sz="2000" dirty="0" smtClean="0">
                <a:solidFill>
                  <a:srgbClr val="002060"/>
                </a:solidFill>
              </a:rPr>
              <a:t>Independent </a:t>
            </a:r>
            <a:r>
              <a:rPr lang="en-GB" sz="2000" dirty="0" smtClean="0">
                <a:solidFill>
                  <a:srgbClr val="002060"/>
                </a:solidFill>
              </a:rPr>
              <a:t>Risk </a:t>
            </a:r>
            <a:r>
              <a:rPr lang="en-GB" sz="2000" dirty="0" smtClean="0">
                <a:solidFill>
                  <a:srgbClr val="002060"/>
                </a:solidFill>
              </a:rPr>
              <a:t>Function</a:t>
            </a:r>
            <a:endParaRPr lang="en-US" sz="2000" dirty="0" smtClean="0">
              <a:solidFill>
                <a:srgbClr val="002060"/>
              </a:solidFill>
            </a:endParaRPr>
          </a:p>
        </p:txBody>
      </p:sp>
      <p:sp>
        <p:nvSpPr>
          <p:cNvPr id="3" name="Espace réservé du contenu 2"/>
          <p:cNvSpPr>
            <a:spLocks noGrp="1"/>
          </p:cNvSpPr>
          <p:nvPr>
            <p:ph idx="1"/>
          </p:nvPr>
        </p:nvSpPr>
        <p:spPr>
          <a:xfrm>
            <a:off x="423333" y="866180"/>
            <a:ext cx="8315476" cy="5338465"/>
          </a:xfrm>
        </p:spPr>
        <p:txBody>
          <a:bodyPr/>
          <a:lstStyle/>
          <a:p>
            <a:pPr marL="0" indent="0">
              <a:buNone/>
              <a:defRPr/>
            </a:pPr>
            <a:r>
              <a:rPr lang="en-GB" sz="1800" b="1" dirty="0">
                <a:solidFill>
                  <a:srgbClr val="002060"/>
                </a:solidFill>
              </a:rPr>
              <a:t>Investment Risk Team</a:t>
            </a:r>
            <a:r>
              <a:rPr lang="en-GB" sz="1800" dirty="0">
                <a:solidFill>
                  <a:srgbClr val="002060"/>
                </a:solidFill>
              </a:rPr>
              <a:t>:</a:t>
            </a:r>
            <a:endParaRPr lang="fr-LU" sz="1800" dirty="0">
              <a:solidFill>
                <a:srgbClr val="002060"/>
              </a:solidFill>
            </a:endParaRPr>
          </a:p>
          <a:p>
            <a:pPr>
              <a:defRPr/>
            </a:pPr>
            <a:r>
              <a:rPr lang="en-GB" sz="1600" dirty="0">
                <a:solidFill>
                  <a:srgbClr val="002060"/>
                </a:solidFill>
              </a:rPr>
              <a:t>Independently identify, monitor, quantify and assess all investment-related risks within and across products, including proposed new products. </a:t>
            </a:r>
            <a:endParaRPr lang="fr-LU" sz="1600" dirty="0">
              <a:solidFill>
                <a:srgbClr val="002060"/>
              </a:solidFill>
            </a:endParaRPr>
          </a:p>
          <a:p>
            <a:pPr>
              <a:defRPr/>
            </a:pPr>
            <a:r>
              <a:rPr lang="en-GB" sz="1600" dirty="0">
                <a:solidFill>
                  <a:srgbClr val="002060"/>
                </a:solidFill>
              </a:rPr>
              <a:t>Communicate/heighten awareness and escalate identified risks/risk factors –through the quarterly “risk challenge” sessions with individual fund managers (and where required more frequently). </a:t>
            </a:r>
            <a:endParaRPr lang="fr-LU" sz="1600" dirty="0">
              <a:solidFill>
                <a:srgbClr val="002060"/>
              </a:solidFill>
            </a:endParaRPr>
          </a:p>
          <a:p>
            <a:pPr>
              <a:defRPr/>
            </a:pPr>
            <a:r>
              <a:rPr lang="en-GB" sz="1600" dirty="0">
                <a:solidFill>
                  <a:srgbClr val="002060"/>
                </a:solidFill>
              </a:rPr>
              <a:t>Prepare related monthly/quarterly MI and reports (including input for board packs), e.g. on derivatives exposure or highlights from fund management risk meetings.</a:t>
            </a:r>
            <a:endParaRPr lang="fr-LU" sz="1600" dirty="0">
              <a:solidFill>
                <a:srgbClr val="002060"/>
              </a:solidFill>
            </a:endParaRPr>
          </a:p>
          <a:p>
            <a:pPr>
              <a:defRPr/>
            </a:pPr>
            <a:r>
              <a:rPr lang="en-GB" sz="1600" dirty="0">
                <a:solidFill>
                  <a:srgbClr val="002060"/>
                </a:solidFill>
              </a:rPr>
              <a:t>Oversee derivatives risk management </a:t>
            </a:r>
            <a:endParaRPr lang="fr-LU" sz="1600" dirty="0">
              <a:solidFill>
                <a:srgbClr val="002060"/>
              </a:solidFill>
            </a:endParaRPr>
          </a:p>
          <a:p>
            <a:pPr>
              <a:defRPr/>
            </a:pPr>
            <a:r>
              <a:rPr lang="en-GB" sz="1600" dirty="0">
                <a:solidFill>
                  <a:srgbClr val="002060"/>
                </a:solidFill>
              </a:rPr>
              <a:t>Oversee outsourced risk systems, models and analytics, and any related outsourcing arrangements </a:t>
            </a:r>
            <a:endParaRPr lang="fr-LU" sz="1600" dirty="0">
              <a:solidFill>
                <a:srgbClr val="002060"/>
              </a:solidFill>
            </a:endParaRPr>
          </a:p>
          <a:p>
            <a:pPr marL="0" indent="0">
              <a:buNone/>
              <a:defRPr/>
            </a:pPr>
            <a:r>
              <a:rPr lang="de-DE" sz="2000" dirty="0">
                <a:solidFill>
                  <a:srgbClr val="002060"/>
                </a:solidFill>
              </a:rPr>
              <a:t/>
            </a:r>
            <a:br>
              <a:rPr lang="de-DE" sz="2000" dirty="0">
                <a:solidFill>
                  <a:srgbClr val="002060"/>
                </a:solidFill>
              </a:rPr>
            </a:br>
            <a:endParaRPr lang="en-US" sz="3600" dirty="0">
              <a:solidFill>
                <a:srgbClr val="002060"/>
              </a:solidFill>
            </a:endParaRPr>
          </a:p>
        </p:txBody>
      </p:sp>
      <p:sp>
        <p:nvSpPr>
          <p:cNvPr id="2" name="Slide Number Placeholder 1"/>
          <p:cNvSpPr>
            <a:spLocks noGrp="1"/>
          </p:cNvSpPr>
          <p:nvPr>
            <p:ph type="sldNum" sz="quarter" idx="10"/>
          </p:nvPr>
        </p:nvSpPr>
        <p:spPr/>
        <p:txBody>
          <a:bodyPr/>
          <a:lstStyle/>
          <a:p>
            <a:pPr>
              <a:defRPr/>
            </a:pPr>
            <a:fld id="{7D15CE2C-682E-4044-98AB-8890E78ACAB4}" type="slidenum">
              <a:rPr lang="en-US" smtClean="0"/>
              <a:pPr>
                <a:defRPr/>
              </a:pPr>
              <a:t>45</a:t>
            </a:fld>
            <a:endParaRPr lang="en-US" dirty="0"/>
          </a:p>
        </p:txBody>
      </p:sp>
    </p:spTree>
    <p:extLst>
      <p:ext uri="{BB962C8B-B14F-4D97-AF65-F5344CB8AC3E}">
        <p14:creationId xmlns:p14="http://schemas.microsoft.com/office/powerpoint/2010/main" val="36834633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370417" y="348853"/>
            <a:ext cx="8474226" cy="459879"/>
          </a:xfrm>
        </p:spPr>
        <p:txBody>
          <a:bodyPr/>
          <a:lstStyle/>
          <a:p>
            <a:r>
              <a:rPr lang="en-GB" sz="2000" dirty="0" smtClean="0">
                <a:solidFill>
                  <a:srgbClr val="002060"/>
                </a:solidFill>
              </a:rPr>
              <a:t>Independent </a:t>
            </a:r>
            <a:r>
              <a:rPr lang="en-GB" sz="2000" dirty="0" smtClean="0">
                <a:solidFill>
                  <a:srgbClr val="002060"/>
                </a:solidFill>
              </a:rPr>
              <a:t>Risk </a:t>
            </a:r>
            <a:r>
              <a:rPr lang="en-GB" sz="2000" dirty="0" smtClean="0">
                <a:solidFill>
                  <a:srgbClr val="002060"/>
                </a:solidFill>
              </a:rPr>
              <a:t>Function</a:t>
            </a:r>
            <a:endParaRPr lang="en-US" sz="2000" dirty="0" smtClean="0">
              <a:solidFill>
                <a:srgbClr val="002060"/>
              </a:solidFill>
            </a:endParaRPr>
          </a:p>
        </p:txBody>
      </p:sp>
      <p:sp>
        <p:nvSpPr>
          <p:cNvPr id="3" name="Espace réservé du contenu 2"/>
          <p:cNvSpPr>
            <a:spLocks noGrp="1"/>
          </p:cNvSpPr>
          <p:nvPr>
            <p:ph idx="1"/>
          </p:nvPr>
        </p:nvSpPr>
        <p:spPr>
          <a:xfrm>
            <a:off x="423333" y="866180"/>
            <a:ext cx="8315476" cy="5338465"/>
          </a:xfrm>
        </p:spPr>
        <p:txBody>
          <a:bodyPr/>
          <a:lstStyle/>
          <a:p>
            <a:pPr marL="0" indent="0">
              <a:buNone/>
              <a:defRPr/>
            </a:pPr>
            <a:r>
              <a:rPr lang="en-GB" sz="1600" b="1" dirty="0" smtClean="0">
                <a:solidFill>
                  <a:srgbClr val="002060"/>
                </a:solidFill>
              </a:rPr>
              <a:t>Risk </a:t>
            </a:r>
            <a:r>
              <a:rPr lang="en-GB" sz="1600" b="1" dirty="0">
                <a:solidFill>
                  <a:srgbClr val="002060"/>
                </a:solidFill>
              </a:rPr>
              <a:t>Governance Team:</a:t>
            </a:r>
            <a:endParaRPr lang="fr-LU" sz="1600" dirty="0">
              <a:solidFill>
                <a:srgbClr val="002060"/>
              </a:solidFill>
            </a:endParaRPr>
          </a:p>
          <a:p>
            <a:pPr>
              <a:defRPr/>
            </a:pPr>
            <a:r>
              <a:rPr lang="en-GB" sz="1600" dirty="0">
                <a:solidFill>
                  <a:srgbClr val="002060"/>
                </a:solidFill>
              </a:rPr>
              <a:t>Risk Management Policies: Produce and maintain all Risk Management Policies in coordination with the input of relevant stakeholders. </a:t>
            </a:r>
            <a:endParaRPr lang="fr-LU" sz="1600" dirty="0">
              <a:solidFill>
                <a:srgbClr val="002060"/>
              </a:solidFill>
            </a:endParaRPr>
          </a:p>
          <a:p>
            <a:pPr>
              <a:defRPr/>
            </a:pPr>
            <a:r>
              <a:rPr lang="en-GB" sz="1600" dirty="0">
                <a:solidFill>
                  <a:srgbClr val="002060"/>
                </a:solidFill>
              </a:rPr>
              <a:t>Requests for Proposals:  Centralise and/or produce responses related to portfolio risks aspects of Invesco funds.  </a:t>
            </a:r>
            <a:endParaRPr lang="fr-LU" sz="1600" dirty="0">
              <a:solidFill>
                <a:srgbClr val="002060"/>
              </a:solidFill>
            </a:endParaRPr>
          </a:p>
          <a:p>
            <a:pPr>
              <a:defRPr/>
            </a:pPr>
            <a:r>
              <a:rPr lang="en-GB" sz="1600" dirty="0">
                <a:solidFill>
                  <a:srgbClr val="002060"/>
                </a:solidFill>
              </a:rPr>
              <a:t>Risk Profile &amp; Limit System (RPLS) packs: Produce RPLS packs to support the Investment Risk team in conducting their “risk challenge” sessions with fund managers.</a:t>
            </a:r>
            <a:endParaRPr lang="fr-LU" sz="1600" dirty="0">
              <a:solidFill>
                <a:srgbClr val="002060"/>
              </a:solidFill>
            </a:endParaRPr>
          </a:p>
          <a:p>
            <a:pPr>
              <a:defRPr/>
            </a:pPr>
            <a:r>
              <a:rPr lang="en-GB" sz="1600" dirty="0">
                <a:solidFill>
                  <a:srgbClr val="002060"/>
                </a:solidFill>
              </a:rPr>
              <a:t>Portfolio risk monitoring: Monitor portfolio risk limits (regulatory and internal). If a risk limit breach is genuine, then the case is passed over to the Investment Risk team for escalation and discussion with fund managers.</a:t>
            </a:r>
            <a:endParaRPr lang="fr-LU" sz="1600" dirty="0">
              <a:solidFill>
                <a:srgbClr val="002060"/>
              </a:solidFill>
            </a:endParaRPr>
          </a:p>
          <a:p>
            <a:pPr>
              <a:defRPr/>
            </a:pPr>
            <a:r>
              <a:rPr lang="en-GB" sz="1600" dirty="0">
                <a:solidFill>
                  <a:srgbClr val="002060"/>
                </a:solidFill>
              </a:rPr>
              <a:t>Evaluate risk disclosures and consult with Legal and Compliance to see that issues are appropriately addressed </a:t>
            </a:r>
            <a:endParaRPr lang="fr-LU" sz="1600" dirty="0">
              <a:solidFill>
                <a:srgbClr val="002060"/>
              </a:solidFill>
            </a:endParaRPr>
          </a:p>
          <a:p>
            <a:pPr>
              <a:defRPr/>
            </a:pPr>
            <a:r>
              <a:rPr lang="en-GB" sz="1600" dirty="0">
                <a:solidFill>
                  <a:srgbClr val="002060"/>
                </a:solidFill>
              </a:rPr>
              <a:t>Prepare quarterly report to the Boards responsible for our fund ranges on compliance with the Risk Profile &amp; Limit System  </a:t>
            </a:r>
            <a:endParaRPr lang="fr-LU" sz="1600" dirty="0">
              <a:solidFill>
                <a:srgbClr val="002060"/>
              </a:solidFill>
            </a:endParaRPr>
          </a:p>
          <a:p>
            <a:pPr marL="0" indent="0">
              <a:buNone/>
              <a:defRPr/>
            </a:pPr>
            <a:endParaRPr lang="de-DE" sz="2000" dirty="0">
              <a:solidFill>
                <a:srgbClr val="002060"/>
              </a:solidFill>
            </a:endParaRPr>
          </a:p>
          <a:p>
            <a:pPr marL="0" indent="0">
              <a:buNone/>
              <a:defRPr/>
            </a:pPr>
            <a:r>
              <a:rPr lang="de-DE" sz="3600" dirty="0">
                <a:solidFill>
                  <a:srgbClr val="002060"/>
                </a:solidFill>
              </a:rPr>
              <a:t/>
            </a:r>
            <a:br>
              <a:rPr lang="de-DE" sz="3600" dirty="0">
                <a:solidFill>
                  <a:srgbClr val="002060"/>
                </a:solidFill>
              </a:rPr>
            </a:br>
            <a:endParaRPr lang="de-DE" sz="3600" dirty="0">
              <a:solidFill>
                <a:srgbClr val="002060"/>
              </a:solidFill>
            </a:endParaRPr>
          </a:p>
          <a:p>
            <a:pPr marL="117454" indent="0">
              <a:buNone/>
              <a:defRPr/>
            </a:pPr>
            <a:endParaRPr lang="en-US" sz="3600" dirty="0">
              <a:solidFill>
                <a:srgbClr val="002060"/>
              </a:solidFill>
            </a:endParaRPr>
          </a:p>
          <a:p>
            <a:pPr marL="228226" indent="-228226">
              <a:defRPr/>
            </a:pPr>
            <a:endParaRPr lang="en-US" sz="3600" dirty="0">
              <a:solidFill>
                <a:srgbClr val="002060"/>
              </a:solidFill>
            </a:endParaRPr>
          </a:p>
        </p:txBody>
      </p:sp>
      <p:sp>
        <p:nvSpPr>
          <p:cNvPr id="2" name="Slide Number Placeholder 1"/>
          <p:cNvSpPr>
            <a:spLocks noGrp="1"/>
          </p:cNvSpPr>
          <p:nvPr>
            <p:ph type="sldNum" sz="quarter" idx="10"/>
          </p:nvPr>
        </p:nvSpPr>
        <p:spPr/>
        <p:txBody>
          <a:bodyPr/>
          <a:lstStyle/>
          <a:p>
            <a:pPr>
              <a:defRPr/>
            </a:pPr>
            <a:fld id="{7D15CE2C-682E-4044-98AB-8890E78ACAB4}" type="slidenum">
              <a:rPr lang="en-US" smtClean="0"/>
              <a:pPr>
                <a:defRPr/>
              </a:pPr>
              <a:t>46</a:t>
            </a:fld>
            <a:endParaRPr lang="en-US" dirty="0"/>
          </a:p>
        </p:txBody>
      </p:sp>
    </p:spTree>
    <p:extLst>
      <p:ext uri="{BB962C8B-B14F-4D97-AF65-F5344CB8AC3E}">
        <p14:creationId xmlns:p14="http://schemas.microsoft.com/office/powerpoint/2010/main" val="32525181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a:xfrm>
            <a:off x="379489" y="488156"/>
            <a:ext cx="8474226" cy="459879"/>
          </a:xfrm>
        </p:spPr>
        <p:txBody>
          <a:bodyPr/>
          <a:lstStyle/>
          <a:p>
            <a:r>
              <a:rPr lang="en-GB" sz="2000" dirty="0" smtClean="0">
                <a:solidFill>
                  <a:srgbClr val="002060"/>
                </a:solidFill>
              </a:rPr>
              <a:t>Independent </a:t>
            </a:r>
            <a:r>
              <a:rPr lang="en-GB" sz="2000" dirty="0" smtClean="0">
                <a:solidFill>
                  <a:srgbClr val="002060"/>
                </a:solidFill>
              </a:rPr>
              <a:t>Risk </a:t>
            </a:r>
            <a:r>
              <a:rPr lang="en-GB" sz="2000" dirty="0" smtClean="0">
                <a:solidFill>
                  <a:srgbClr val="002060"/>
                </a:solidFill>
              </a:rPr>
              <a:t>Function</a:t>
            </a:r>
            <a:endParaRPr lang="en-US" sz="2000" dirty="0" smtClean="0">
              <a:solidFill>
                <a:srgbClr val="002060"/>
              </a:solidFill>
            </a:endParaRPr>
          </a:p>
        </p:txBody>
      </p:sp>
      <p:sp>
        <p:nvSpPr>
          <p:cNvPr id="3" name="Espace réservé du contenu 2"/>
          <p:cNvSpPr>
            <a:spLocks noGrp="1"/>
          </p:cNvSpPr>
          <p:nvPr>
            <p:ph idx="1"/>
          </p:nvPr>
        </p:nvSpPr>
        <p:spPr>
          <a:xfrm>
            <a:off x="423333" y="1128118"/>
            <a:ext cx="8315476" cy="5076528"/>
          </a:xfrm>
        </p:spPr>
        <p:txBody>
          <a:bodyPr/>
          <a:lstStyle/>
          <a:p>
            <a:pPr marL="0" indent="0">
              <a:buNone/>
              <a:defRPr/>
            </a:pPr>
            <a:r>
              <a:rPr lang="en-GB" sz="1600" b="1" dirty="0">
                <a:solidFill>
                  <a:srgbClr val="002060"/>
                </a:solidFill>
              </a:rPr>
              <a:t>Operational Risk Team (across all EMEA business functions)</a:t>
            </a:r>
            <a:endParaRPr lang="fr-LU" sz="1600" dirty="0">
              <a:solidFill>
                <a:srgbClr val="002060"/>
              </a:solidFill>
            </a:endParaRPr>
          </a:p>
          <a:p>
            <a:pPr>
              <a:defRPr/>
            </a:pPr>
            <a:r>
              <a:rPr lang="en-GB" sz="1600" dirty="0">
                <a:solidFill>
                  <a:srgbClr val="002060"/>
                </a:solidFill>
              </a:rPr>
              <a:t>Facilitate and coordinate quarterly risk self-assessment (RSA) process and independently challenge the RSAs completed by each business function on </a:t>
            </a:r>
            <a:r>
              <a:rPr lang="en-GB" sz="1600" dirty="0" err="1">
                <a:solidFill>
                  <a:srgbClr val="002060"/>
                </a:solidFill>
              </a:rPr>
              <a:t>BWise</a:t>
            </a:r>
            <a:r>
              <a:rPr lang="en-GB" sz="1600" dirty="0">
                <a:solidFill>
                  <a:srgbClr val="002060"/>
                </a:solidFill>
              </a:rPr>
              <a:t>. </a:t>
            </a:r>
            <a:r>
              <a:rPr lang="en-GB" sz="1600" dirty="0" err="1">
                <a:solidFill>
                  <a:srgbClr val="002060"/>
                </a:solidFill>
              </a:rPr>
              <a:t>BWise</a:t>
            </a:r>
            <a:r>
              <a:rPr lang="en-GB" sz="1600" dirty="0">
                <a:solidFill>
                  <a:srgbClr val="002060"/>
                </a:solidFill>
              </a:rPr>
              <a:t> is the operational risk management system used within EMEA  that was implemented in 2011.</a:t>
            </a:r>
            <a:endParaRPr lang="fr-LU" sz="1600" dirty="0">
              <a:solidFill>
                <a:srgbClr val="002060"/>
              </a:solidFill>
            </a:endParaRPr>
          </a:p>
          <a:p>
            <a:pPr>
              <a:defRPr/>
            </a:pPr>
            <a:r>
              <a:rPr lang="en-GB" sz="1600" dirty="0">
                <a:solidFill>
                  <a:srgbClr val="002060"/>
                </a:solidFill>
              </a:rPr>
              <a:t>Actively manage and administrate </a:t>
            </a:r>
            <a:r>
              <a:rPr lang="en-GB" sz="1600" dirty="0" smtClean="0">
                <a:solidFill>
                  <a:srgbClr val="002060"/>
                </a:solidFill>
              </a:rPr>
              <a:t>the </a:t>
            </a:r>
            <a:r>
              <a:rPr lang="en-GB" sz="1600" dirty="0">
                <a:solidFill>
                  <a:srgbClr val="002060"/>
                </a:solidFill>
              </a:rPr>
              <a:t>Risk Management module of BWise</a:t>
            </a:r>
            <a:endParaRPr lang="fr-LU" sz="1600" dirty="0">
              <a:solidFill>
                <a:srgbClr val="002060"/>
              </a:solidFill>
            </a:endParaRPr>
          </a:p>
          <a:p>
            <a:pPr>
              <a:defRPr/>
            </a:pPr>
            <a:r>
              <a:rPr lang="en-GB" sz="1600" dirty="0">
                <a:solidFill>
                  <a:srgbClr val="002060"/>
                </a:solidFill>
              </a:rPr>
              <a:t>Provide Operational Risk information for Capital Requirements Directive purposes i.e. ICAAP, ICA, </a:t>
            </a:r>
            <a:r>
              <a:rPr lang="en-GB" sz="1600" dirty="0" err="1">
                <a:solidFill>
                  <a:srgbClr val="002060"/>
                </a:solidFill>
              </a:rPr>
              <a:t>MaRisk</a:t>
            </a:r>
            <a:r>
              <a:rPr lang="en-GB" sz="1600" dirty="0">
                <a:solidFill>
                  <a:srgbClr val="002060"/>
                </a:solidFill>
              </a:rPr>
              <a:t>; including quantified aggregated inherent impact exposures and viable stress test scenarios.</a:t>
            </a:r>
            <a:endParaRPr lang="fr-LU" sz="1600" dirty="0">
              <a:solidFill>
                <a:srgbClr val="002060"/>
              </a:solidFill>
            </a:endParaRPr>
          </a:p>
          <a:p>
            <a:pPr>
              <a:defRPr/>
            </a:pPr>
            <a:r>
              <a:rPr lang="en-GB" sz="1600" dirty="0">
                <a:solidFill>
                  <a:srgbClr val="002060"/>
                </a:solidFill>
              </a:rPr>
              <a:t>Prepare quarterly MI and reports (including input for board packs) on operational risks for the EMEA Risk Management Committees</a:t>
            </a:r>
            <a:r>
              <a:rPr lang="en-GB" sz="1600" dirty="0" smtClean="0">
                <a:solidFill>
                  <a:srgbClr val="002060"/>
                </a:solidFill>
              </a:rPr>
              <a:t>.</a:t>
            </a:r>
          </a:p>
          <a:p>
            <a:pPr>
              <a:defRPr/>
            </a:pPr>
            <a:r>
              <a:rPr lang="en-GB" sz="1600" dirty="0" smtClean="0">
                <a:solidFill>
                  <a:srgbClr val="002060"/>
                </a:solidFill>
              </a:rPr>
              <a:t>Manage the end to end incident reporting structure and reporting</a:t>
            </a:r>
            <a:endParaRPr lang="fr-LU" sz="1600" dirty="0">
              <a:solidFill>
                <a:srgbClr val="002060"/>
              </a:solidFill>
            </a:endParaRPr>
          </a:p>
          <a:p>
            <a:pPr marL="0" indent="0">
              <a:buNone/>
              <a:defRPr/>
            </a:pPr>
            <a:endParaRPr lang="de-DE" sz="1800" dirty="0">
              <a:solidFill>
                <a:srgbClr val="002060"/>
              </a:solidFill>
            </a:endParaRPr>
          </a:p>
          <a:p>
            <a:pPr marL="0" indent="0">
              <a:buNone/>
              <a:defRPr/>
            </a:pPr>
            <a:r>
              <a:rPr lang="de-DE" sz="3200" dirty="0">
                <a:solidFill>
                  <a:srgbClr val="002060"/>
                </a:solidFill>
              </a:rPr>
              <a:t/>
            </a:r>
            <a:br>
              <a:rPr lang="de-DE" sz="3200" dirty="0">
                <a:solidFill>
                  <a:srgbClr val="002060"/>
                </a:solidFill>
              </a:rPr>
            </a:br>
            <a:endParaRPr lang="de-DE" sz="3200" dirty="0">
              <a:solidFill>
                <a:srgbClr val="002060"/>
              </a:solidFill>
            </a:endParaRPr>
          </a:p>
          <a:p>
            <a:pPr marL="117454" indent="0">
              <a:buNone/>
              <a:defRPr/>
            </a:pPr>
            <a:endParaRPr lang="en-US" sz="3200" dirty="0">
              <a:solidFill>
                <a:srgbClr val="002060"/>
              </a:solidFill>
            </a:endParaRPr>
          </a:p>
          <a:p>
            <a:pPr marL="228226" indent="-228226">
              <a:defRPr/>
            </a:pPr>
            <a:endParaRPr lang="en-US" sz="3200" dirty="0">
              <a:solidFill>
                <a:srgbClr val="002060"/>
              </a:solidFill>
            </a:endParaRPr>
          </a:p>
        </p:txBody>
      </p:sp>
      <p:sp>
        <p:nvSpPr>
          <p:cNvPr id="2" name="Slide Number Placeholder 1"/>
          <p:cNvSpPr>
            <a:spLocks noGrp="1"/>
          </p:cNvSpPr>
          <p:nvPr>
            <p:ph type="sldNum" sz="quarter" idx="10"/>
          </p:nvPr>
        </p:nvSpPr>
        <p:spPr/>
        <p:txBody>
          <a:bodyPr/>
          <a:lstStyle/>
          <a:p>
            <a:pPr>
              <a:defRPr/>
            </a:pPr>
            <a:fld id="{D3498464-2209-4611-9320-0DD47F20533F}" type="slidenum">
              <a:rPr lang="en-US" smtClean="0"/>
              <a:pPr>
                <a:defRPr/>
              </a:pPr>
              <a:t>47</a:t>
            </a:fld>
            <a:endParaRPr lang="en-US" dirty="0"/>
          </a:p>
        </p:txBody>
      </p:sp>
    </p:spTree>
    <p:extLst>
      <p:ext uri="{BB962C8B-B14F-4D97-AF65-F5344CB8AC3E}">
        <p14:creationId xmlns:p14="http://schemas.microsoft.com/office/powerpoint/2010/main" val="25008592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733800" y="2690178"/>
            <a:ext cx="1581150" cy="731520"/>
          </a:xfrm>
        </p:spPr>
        <p:txBody>
          <a:bodyPr/>
          <a:lstStyle/>
          <a:p>
            <a:r>
              <a:rPr lang="en-GB" dirty="0" smtClean="0"/>
              <a:t>Questions</a:t>
            </a:r>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48</a:t>
            </a:fld>
            <a:endParaRPr lang="en-US" altLang="en-US" sz="800" dirty="0" smtClean="0">
              <a:solidFill>
                <a:srgbClr val="193989"/>
              </a:solidFill>
            </a:endParaRPr>
          </a:p>
        </p:txBody>
      </p:sp>
    </p:spTree>
    <p:extLst>
      <p:ext uri="{BB962C8B-B14F-4D97-AF65-F5344CB8AC3E}">
        <p14:creationId xmlns:p14="http://schemas.microsoft.com/office/powerpoint/2010/main" val="15590241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95349" y="2547303"/>
            <a:ext cx="7115175" cy="731520"/>
          </a:xfrm>
        </p:spPr>
        <p:txBody>
          <a:bodyPr/>
          <a:lstStyle/>
          <a:p>
            <a:pPr algn="ctr"/>
            <a:r>
              <a:rPr lang="en-GB" dirty="0" smtClean="0"/>
              <a:t>Is capital an effective </a:t>
            </a:r>
            <a:r>
              <a:rPr lang="en-GB" dirty="0" err="1" smtClean="0"/>
              <a:t>mitigant</a:t>
            </a:r>
            <a:r>
              <a:rPr lang="en-GB" dirty="0" smtClean="0"/>
              <a:t> against risk?</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49</a:t>
            </a:fld>
            <a:endParaRPr lang="en-US" altLang="en-US" sz="800" dirty="0" smtClean="0">
              <a:solidFill>
                <a:srgbClr val="193989"/>
              </a:solidFill>
            </a:endParaRPr>
          </a:p>
        </p:txBody>
      </p:sp>
      <p:sp>
        <p:nvSpPr>
          <p:cNvPr id="4" name="Titre 1"/>
          <p:cNvSpPr txBox="1">
            <a:spLocks/>
          </p:cNvSpPr>
          <p:nvPr/>
        </p:nvSpPr>
        <p:spPr>
          <a:xfrm>
            <a:off x="379489" y="488156"/>
            <a:ext cx="8474226" cy="459879"/>
          </a:xfrm>
          <a:prstGeom prst="rect">
            <a:avLst/>
          </a:prstGeom>
        </p:spPr>
        <p:txBody>
          <a:bodyPr vert="horz" lIns="0" tIns="0" rIns="0" bIns="0" rtlCol="0" anchor="t" anchorCtr="0">
            <a:noAutofit/>
          </a:bodyPr>
          <a:lstStyle>
            <a:lvl1pPr algn="l" defTabSz="914400" rtl="0" eaLnBrk="1" latinLnBrk="0" hangingPunct="1">
              <a:spcBef>
                <a:spcPct val="0"/>
              </a:spcBef>
              <a:buNone/>
              <a:defRPr sz="2000" b="1" kern="1200" spc="-30" baseline="0">
                <a:solidFill>
                  <a:schemeClr val="tx1"/>
                </a:solidFill>
                <a:latin typeface="+mj-lt"/>
                <a:ea typeface="+mj-ea"/>
                <a:cs typeface="+mj-cs"/>
              </a:defRPr>
            </a:lvl1pPr>
          </a:lstStyle>
          <a:p>
            <a:r>
              <a:rPr lang="en-GB" dirty="0" smtClean="0">
                <a:solidFill>
                  <a:srgbClr val="002060"/>
                </a:solidFill>
              </a:rPr>
              <a:t>Essay:</a:t>
            </a:r>
            <a:endParaRPr lang="en-US" dirty="0" smtClean="0">
              <a:solidFill>
                <a:srgbClr val="002060"/>
              </a:solidFill>
            </a:endParaRPr>
          </a:p>
        </p:txBody>
      </p:sp>
    </p:spTree>
    <p:extLst>
      <p:ext uri="{BB962C8B-B14F-4D97-AF65-F5344CB8AC3E}">
        <p14:creationId xmlns:p14="http://schemas.microsoft.com/office/powerpoint/2010/main" val="62814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Brief </a:t>
            </a:r>
            <a:r>
              <a:rPr lang="en-GB" dirty="0" smtClean="0"/>
              <a:t>Introduction to Invesco</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5</a:t>
            </a:fld>
            <a:endParaRPr lang="en-US" altLang="en-US" sz="800" dirty="0" smtClean="0">
              <a:solidFill>
                <a:srgbClr val="193989"/>
              </a:solidFill>
            </a:endParaRPr>
          </a:p>
        </p:txBody>
      </p:sp>
      <p:sp>
        <p:nvSpPr>
          <p:cNvPr id="16" name="TextBox 15"/>
          <p:cNvSpPr txBox="1"/>
          <p:nvPr/>
        </p:nvSpPr>
        <p:spPr>
          <a:xfrm>
            <a:off x="457200" y="1231627"/>
            <a:ext cx="7791450" cy="5016758"/>
          </a:xfrm>
          <a:prstGeom prst="rect">
            <a:avLst/>
          </a:prstGeom>
          <a:noFill/>
        </p:spPr>
        <p:txBody>
          <a:bodyPr>
            <a:spAutoFit/>
          </a:bodyPr>
          <a:lstStyle/>
          <a:p>
            <a:pPr marL="285750" indent="-285750">
              <a:spcBef>
                <a:spcPts val="1200"/>
              </a:spcBef>
              <a:spcAft>
                <a:spcPts val="1200"/>
              </a:spcAft>
              <a:buFont typeface="Arial" panose="020B0604020202020204" pitchFamily="34" charset="0"/>
              <a:buChar char="•"/>
              <a:defRPr/>
            </a:pPr>
            <a:r>
              <a:rPr lang="en-GB" dirty="0" smtClean="0"/>
              <a:t>Investment management specialist</a:t>
            </a:r>
            <a:r>
              <a:rPr lang="en-GB" dirty="0"/>
              <a:t>;</a:t>
            </a:r>
            <a:r>
              <a:rPr lang="en-GB" dirty="0" smtClean="0"/>
              <a:t> Equity, </a:t>
            </a:r>
            <a:r>
              <a:rPr lang="en-GB" dirty="0"/>
              <a:t>Fixed Income </a:t>
            </a:r>
            <a:r>
              <a:rPr lang="en-GB" dirty="0" smtClean="0"/>
              <a:t>&amp; Money Market, Balanced and Alternative </a:t>
            </a:r>
          </a:p>
          <a:p>
            <a:pPr marL="285750" indent="-285750">
              <a:spcBef>
                <a:spcPts val="1200"/>
              </a:spcBef>
              <a:spcAft>
                <a:spcPts val="1200"/>
              </a:spcAft>
              <a:buFont typeface="Arial" panose="020B0604020202020204" pitchFamily="34" charset="0"/>
              <a:buChar char="•"/>
              <a:defRPr/>
            </a:pPr>
            <a:r>
              <a:rPr lang="en-GB" dirty="0" smtClean="0"/>
              <a:t>Invesco has $778.7bn </a:t>
            </a:r>
            <a:r>
              <a:rPr lang="en-GB" dirty="0" err="1" smtClean="0"/>
              <a:t>AuM</a:t>
            </a:r>
            <a:endParaRPr lang="en-GB" dirty="0" smtClean="0"/>
          </a:p>
          <a:p>
            <a:pPr marL="285750" indent="-285750">
              <a:spcBef>
                <a:spcPts val="1200"/>
              </a:spcBef>
              <a:spcAft>
                <a:spcPts val="1200"/>
              </a:spcAft>
              <a:buFont typeface="Arial" panose="020B0604020202020204" pitchFamily="34" charset="0"/>
              <a:buChar char="•"/>
              <a:defRPr/>
            </a:pPr>
            <a:r>
              <a:rPr lang="en-GB" dirty="0" smtClean="0"/>
              <a:t>Invesco EMEA has $164.7bn </a:t>
            </a:r>
            <a:r>
              <a:rPr lang="en-GB" dirty="0" err="1" smtClean="0"/>
              <a:t>AuM</a:t>
            </a:r>
            <a:endParaRPr lang="en-GB" dirty="0" smtClean="0"/>
          </a:p>
          <a:p>
            <a:pPr marL="285750" indent="-285750">
              <a:spcBef>
                <a:spcPts val="1200"/>
              </a:spcBef>
              <a:spcAft>
                <a:spcPts val="1200"/>
              </a:spcAft>
              <a:buFont typeface="Arial" panose="020B0604020202020204" pitchFamily="34" charset="0"/>
              <a:buChar char="•"/>
              <a:defRPr/>
            </a:pPr>
            <a:r>
              <a:rPr lang="en-GB" dirty="0" smtClean="0"/>
              <a:t>Presence in 20 countries with over 740 investment professionals </a:t>
            </a:r>
          </a:p>
          <a:p>
            <a:pPr marL="285750" indent="-285750">
              <a:spcBef>
                <a:spcPts val="1200"/>
              </a:spcBef>
              <a:spcAft>
                <a:spcPts val="1200"/>
              </a:spcAft>
              <a:buFont typeface="Arial" panose="020B0604020202020204" pitchFamily="34" charset="0"/>
              <a:buChar char="•"/>
              <a:defRPr/>
            </a:pPr>
            <a:r>
              <a:rPr lang="en-GB" dirty="0" smtClean="0"/>
              <a:t>More than 6,000 employees</a:t>
            </a:r>
          </a:p>
          <a:p>
            <a:pPr marL="285750" indent="-285750">
              <a:spcBef>
                <a:spcPts val="1200"/>
              </a:spcBef>
              <a:spcAft>
                <a:spcPts val="1200"/>
              </a:spcAft>
              <a:buFont typeface="Arial" panose="020B0604020202020204" pitchFamily="34" charset="0"/>
              <a:buChar char="•"/>
              <a:defRPr/>
            </a:pPr>
            <a:r>
              <a:rPr lang="en-GB" dirty="0" smtClean="0"/>
              <a:t>More than 1,300 employees in EMEA</a:t>
            </a:r>
            <a:endParaRPr lang="en-GB" dirty="0" smtClean="0"/>
          </a:p>
          <a:p>
            <a:pPr marL="285750" indent="-285750">
              <a:spcBef>
                <a:spcPts val="1200"/>
              </a:spcBef>
              <a:spcAft>
                <a:spcPts val="1200"/>
              </a:spcAft>
              <a:buFont typeface="Arial" panose="020B0604020202020204" pitchFamily="34" charset="0"/>
              <a:buChar char="•"/>
              <a:defRPr/>
            </a:pPr>
            <a:endParaRPr lang="en-GB" dirty="0" smtClean="0"/>
          </a:p>
          <a:p>
            <a:pPr marL="285750" indent="-285750">
              <a:spcBef>
                <a:spcPts val="1200"/>
              </a:spcBef>
              <a:spcAft>
                <a:spcPts val="1200"/>
              </a:spcAft>
              <a:buFont typeface="Arial" panose="020B0604020202020204" pitchFamily="34" charset="0"/>
              <a:buChar char="•"/>
              <a:defRPr/>
            </a:pPr>
            <a:endParaRPr lang="de-DE" dirty="0"/>
          </a:p>
        </p:txBody>
      </p:sp>
    </p:spTree>
    <p:extLst>
      <p:ext uri="{BB962C8B-B14F-4D97-AF65-F5344CB8AC3E}">
        <p14:creationId xmlns:p14="http://schemas.microsoft.com/office/powerpoint/2010/main" val="870683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54239" y="299403"/>
            <a:ext cx="1581150" cy="731520"/>
          </a:xfrm>
        </p:spPr>
        <p:txBody>
          <a:bodyPr/>
          <a:lstStyle/>
          <a:p>
            <a:r>
              <a:rPr lang="en-GB" dirty="0" smtClean="0"/>
              <a:t>Links</a:t>
            </a:r>
            <a:endParaRPr lang="en-GB" dirty="0" smtClean="0"/>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50</a:t>
            </a:fld>
            <a:endParaRPr lang="en-US" altLang="en-US" sz="800" dirty="0" smtClean="0">
              <a:solidFill>
                <a:srgbClr val="193989"/>
              </a:solidFill>
            </a:endParaRPr>
          </a:p>
        </p:txBody>
      </p:sp>
      <p:sp>
        <p:nvSpPr>
          <p:cNvPr id="2" name="TextBox 1"/>
          <p:cNvSpPr txBox="1"/>
          <p:nvPr/>
        </p:nvSpPr>
        <p:spPr>
          <a:xfrm>
            <a:off x="457200" y="1200150"/>
            <a:ext cx="511679" cy="369332"/>
          </a:xfrm>
          <a:prstGeom prst="rect">
            <a:avLst/>
          </a:prstGeom>
          <a:noFill/>
        </p:spPr>
        <p:txBody>
          <a:bodyPr wrap="none" rtlCol="0">
            <a:spAutoFit/>
          </a:bodyPr>
          <a:lstStyle/>
          <a:p>
            <a:r>
              <a:rPr lang="en-GB" dirty="0" smtClean="0"/>
              <a:t>    </a:t>
            </a:r>
            <a:endParaRPr lang="en-GB" dirty="0"/>
          </a:p>
        </p:txBody>
      </p:sp>
      <p:sp>
        <p:nvSpPr>
          <p:cNvPr id="3" name="TextBox 2"/>
          <p:cNvSpPr txBox="1"/>
          <p:nvPr/>
        </p:nvSpPr>
        <p:spPr>
          <a:xfrm>
            <a:off x="457200" y="1200150"/>
            <a:ext cx="6928115" cy="3754874"/>
          </a:xfrm>
          <a:prstGeom prst="rect">
            <a:avLst/>
          </a:prstGeom>
          <a:noFill/>
        </p:spPr>
        <p:txBody>
          <a:bodyPr wrap="none" rtlCol="0">
            <a:spAutoFit/>
          </a:bodyPr>
          <a:lstStyle/>
          <a:p>
            <a:r>
              <a:rPr lang="en-GB" sz="1400" dirty="0">
                <a:hlinkClick r:id="rId3"/>
              </a:rPr>
              <a:t>http://</a:t>
            </a:r>
            <a:r>
              <a:rPr lang="en-GB" sz="1400" dirty="0" smtClean="0">
                <a:hlinkClick r:id="rId3"/>
              </a:rPr>
              <a:t>en.wikipedia.org/wiki/List_of_trading_losses</a:t>
            </a:r>
            <a:endParaRPr lang="en-GB" sz="1400" dirty="0" smtClean="0"/>
          </a:p>
          <a:p>
            <a:endParaRPr lang="en-GB" sz="1400" dirty="0" smtClean="0">
              <a:hlinkClick r:id="rId4"/>
            </a:endParaRPr>
          </a:p>
          <a:p>
            <a:r>
              <a:rPr lang="en-GB" sz="1400" dirty="0" smtClean="0">
                <a:hlinkClick r:id="rId4"/>
              </a:rPr>
              <a:t>http</a:t>
            </a:r>
            <a:r>
              <a:rPr lang="en-GB" sz="1400" dirty="0">
                <a:hlinkClick r:id="rId4"/>
              </a:rPr>
              <a:t>://www.invesco.com/portal/site/global/AboutUs</a:t>
            </a:r>
            <a:r>
              <a:rPr lang="en-GB" sz="1400" dirty="0" smtClean="0">
                <a:hlinkClick r:id="rId4"/>
              </a:rPr>
              <a:t>/</a:t>
            </a:r>
            <a:endParaRPr lang="en-GB" sz="1400" dirty="0" smtClean="0"/>
          </a:p>
          <a:p>
            <a:endParaRPr lang="en-GB" sz="1400" dirty="0" smtClean="0">
              <a:hlinkClick r:id="rId5"/>
            </a:endParaRPr>
          </a:p>
          <a:p>
            <a:r>
              <a:rPr lang="en-GB" sz="1400" dirty="0" smtClean="0">
                <a:hlinkClick r:id="rId5"/>
              </a:rPr>
              <a:t>http</a:t>
            </a:r>
            <a:r>
              <a:rPr lang="en-GB" sz="1400" dirty="0">
                <a:hlinkClick r:id="rId5"/>
              </a:rPr>
              <a:t>://www.investmentfunds.org.uk</a:t>
            </a:r>
            <a:r>
              <a:rPr lang="en-GB" sz="1400" dirty="0" smtClean="0">
                <a:hlinkClick r:id="rId5"/>
              </a:rPr>
              <a:t>/</a:t>
            </a:r>
            <a:endParaRPr lang="en-GB" sz="1400" dirty="0" smtClean="0"/>
          </a:p>
          <a:p>
            <a:endParaRPr lang="en-GB" sz="1400" dirty="0" smtClean="0">
              <a:hlinkClick r:id="rId6"/>
            </a:endParaRPr>
          </a:p>
          <a:p>
            <a:r>
              <a:rPr lang="en-GB" sz="1400" dirty="0" smtClean="0">
                <a:hlinkClick r:id="rId6"/>
              </a:rPr>
              <a:t>http</a:t>
            </a:r>
            <a:r>
              <a:rPr lang="en-GB" sz="1400" dirty="0">
                <a:hlinkClick r:id="rId6"/>
              </a:rPr>
              <a:t>://</a:t>
            </a:r>
            <a:r>
              <a:rPr lang="en-GB" sz="1400" dirty="0" smtClean="0">
                <a:hlinkClick r:id="rId6"/>
              </a:rPr>
              <a:t>www.fsa.gov.uk/Pages/About/What/International/basel/index.shtml</a:t>
            </a:r>
            <a:endParaRPr lang="en-GB" sz="1400" dirty="0" smtClean="0"/>
          </a:p>
          <a:p>
            <a:endParaRPr lang="en-GB" sz="1400" dirty="0" smtClean="0">
              <a:hlinkClick r:id="rId7"/>
            </a:endParaRPr>
          </a:p>
          <a:p>
            <a:r>
              <a:rPr lang="en-GB" sz="1400" dirty="0" smtClean="0">
                <a:hlinkClick r:id="rId7"/>
              </a:rPr>
              <a:t>http</a:t>
            </a:r>
            <a:r>
              <a:rPr lang="en-GB" sz="1400" dirty="0">
                <a:hlinkClick r:id="rId7"/>
              </a:rPr>
              <a:t>://</a:t>
            </a:r>
            <a:r>
              <a:rPr lang="en-GB" sz="1400" dirty="0" smtClean="0">
                <a:hlinkClick r:id="rId7"/>
              </a:rPr>
              <a:t>ec.europa.eu/internal_market/bank/regcapital/index_en.htm</a:t>
            </a:r>
            <a:endParaRPr lang="en-GB" sz="1400" dirty="0" smtClean="0"/>
          </a:p>
          <a:p>
            <a:endParaRPr lang="en-GB" sz="1400" dirty="0" smtClean="0">
              <a:hlinkClick r:id="rId8"/>
            </a:endParaRPr>
          </a:p>
          <a:p>
            <a:r>
              <a:rPr lang="en-GB" sz="1400" dirty="0" smtClean="0">
                <a:hlinkClick r:id="rId8"/>
              </a:rPr>
              <a:t>http</a:t>
            </a:r>
            <a:r>
              <a:rPr lang="en-GB" sz="1400" dirty="0">
                <a:hlinkClick r:id="rId8"/>
              </a:rPr>
              <a:t>://www.esma.europa.eu</a:t>
            </a:r>
            <a:r>
              <a:rPr lang="en-GB" sz="1400" dirty="0" smtClean="0">
                <a:hlinkClick r:id="rId8"/>
              </a:rPr>
              <a:t>/</a:t>
            </a:r>
            <a:endParaRPr lang="en-GB" sz="1400" dirty="0" smtClean="0"/>
          </a:p>
          <a:p>
            <a:endParaRPr lang="en-GB" sz="1400" dirty="0" smtClean="0"/>
          </a:p>
          <a:p>
            <a:endParaRPr lang="en-GB" sz="1400" dirty="0" smtClean="0"/>
          </a:p>
          <a:p>
            <a:endParaRPr lang="en-GB" sz="1400" dirty="0"/>
          </a:p>
          <a:p>
            <a:endParaRPr lang="en-GB" sz="1400" dirty="0" smtClean="0"/>
          </a:p>
          <a:p>
            <a:endParaRPr lang="en-GB" sz="1400" dirty="0" smtClean="0"/>
          </a:p>
          <a:p>
            <a:endParaRPr lang="en-GB" sz="1400" dirty="0"/>
          </a:p>
        </p:txBody>
      </p:sp>
    </p:spTree>
    <p:extLst>
      <p:ext uri="{BB962C8B-B14F-4D97-AF65-F5344CB8AC3E}">
        <p14:creationId xmlns:p14="http://schemas.microsoft.com/office/powerpoint/2010/main" val="1186706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5810250" cy="731520"/>
          </a:xfrm>
        </p:spPr>
        <p:txBody>
          <a:bodyPr/>
          <a:lstStyle/>
          <a:p>
            <a:r>
              <a:rPr lang="en-GB" dirty="0"/>
              <a:t>1990’s – </a:t>
            </a:r>
            <a:r>
              <a:rPr lang="en-GB" dirty="0" smtClean="0"/>
              <a:t>What </a:t>
            </a:r>
            <a:r>
              <a:rPr lang="en-GB" dirty="0"/>
              <a:t>was risk management?</a:t>
            </a:r>
            <a:br>
              <a:rPr lang="en-GB" dirty="0"/>
            </a:br>
            <a:endParaRPr lang="en-GB" dirty="0"/>
          </a:p>
        </p:txBody>
      </p:sp>
    </p:spTree>
    <p:extLst>
      <p:ext uri="{BB962C8B-B14F-4D97-AF65-F5344CB8AC3E}">
        <p14:creationId xmlns:p14="http://schemas.microsoft.com/office/powerpoint/2010/main" val="1208653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Basel: Cornerstone of </a:t>
            </a:r>
            <a:r>
              <a:rPr lang="en-GB" dirty="0" smtClean="0"/>
              <a:t>Risk </a:t>
            </a:r>
            <a:r>
              <a:rPr lang="en-GB" dirty="0" smtClean="0"/>
              <a:t>Management</a:t>
            </a:r>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7</a:t>
            </a:fld>
            <a:endParaRPr lang="en-US" altLang="en-US" sz="800" dirty="0" smtClean="0">
              <a:solidFill>
                <a:srgbClr val="193989"/>
              </a:solidFill>
            </a:endParaRPr>
          </a:p>
        </p:txBody>
      </p:sp>
      <p:sp>
        <p:nvSpPr>
          <p:cNvPr id="16" name="TextBox 15"/>
          <p:cNvSpPr txBox="1"/>
          <p:nvPr/>
        </p:nvSpPr>
        <p:spPr>
          <a:xfrm>
            <a:off x="457200" y="1231627"/>
            <a:ext cx="7791450" cy="3570208"/>
          </a:xfrm>
          <a:prstGeom prst="rect">
            <a:avLst/>
          </a:prstGeom>
          <a:noFill/>
        </p:spPr>
        <p:txBody>
          <a:bodyPr>
            <a:spAutoFit/>
          </a:bodyPr>
          <a:lstStyle/>
          <a:p>
            <a:pPr marL="285750" indent="-285750">
              <a:spcBef>
                <a:spcPts val="1200"/>
              </a:spcBef>
              <a:spcAft>
                <a:spcPts val="1200"/>
              </a:spcAft>
              <a:buFont typeface="Arial" panose="020B0604020202020204" pitchFamily="34" charset="0"/>
              <a:buChar char="•"/>
              <a:defRPr/>
            </a:pPr>
            <a:r>
              <a:rPr lang="en-GB" dirty="0" smtClean="0"/>
              <a:t>Basel I established in 1988</a:t>
            </a:r>
          </a:p>
          <a:p>
            <a:pPr marL="285750" indent="-285750">
              <a:spcBef>
                <a:spcPts val="1200"/>
              </a:spcBef>
              <a:spcAft>
                <a:spcPts val="1200"/>
              </a:spcAft>
              <a:buFont typeface="Arial" panose="020B0604020202020204" pitchFamily="34" charset="0"/>
              <a:buChar char="•"/>
              <a:defRPr/>
            </a:pPr>
            <a:r>
              <a:rPr lang="en-GB" dirty="0" smtClean="0"/>
              <a:t>Applied good practice to Internationally active Banks</a:t>
            </a:r>
          </a:p>
          <a:p>
            <a:pPr marL="285750" indent="-285750">
              <a:spcBef>
                <a:spcPts val="1200"/>
              </a:spcBef>
              <a:spcAft>
                <a:spcPts val="1200"/>
              </a:spcAft>
              <a:buFont typeface="Arial" panose="020B0604020202020204" pitchFamily="34" charset="0"/>
              <a:buChar char="•"/>
              <a:defRPr/>
            </a:pPr>
            <a:r>
              <a:rPr lang="en-GB" dirty="0" smtClean="0"/>
              <a:t>Objective to ensure banks held enough capital to cover risks</a:t>
            </a:r>
          </a:p>
          <a:p>
            <a:pPr marL="285750" indent="-285750">
              <a:spcBef>
                <a:spcPts val="1200"/>
              </a:spcBef>
              <a:spcAft>
                <a:spcPts val="1200"/>
              </a:spcAft>
              <a:buFont typeface="Arial" panose="020B0604020202020204" pitchFamily="34" charset="0"/>
              <a:buChar char="•"/>
              <a:defRPr/>
            </a:pPr>
            <a:r>
              <a:rPr lang="en-GB" dirty="0" smtClean="0"/>
              <a:t>Risk types covered:</a:t>
            </a:r>
          </a:p>
          <a:p>
            <a:pPr marL="742950" lvl="1" indent="-285750">
              <a:spcBef>
                <a:spcPts val="1200"/>
              </a:spcBef>
              <a:spcAft>
                <a:spcPts val="1200"/>
              </a:spcAft>
              <a:buFont typeface="Arial" panose="020B0604020202020204" pitchFamily="34" charset="0"/>
              <a:buChar char="•"/>
              <a:defRPr/>
            </a:pPr>
            <a:r>
              <a:rPr lang="en-GB" dirty="0" smtClean="0"/>
              <a:t>Credit Risk – Focus on risk-weighting of assets for determining capital</a:t>
            </a:r>
          </a:p>
          <a:p>
            <a:pPr marL="742950" lvl="1" indent="-285750">
              <a:spcBef>
                <a:spcPts val="1200"/>
              </a:spcBef>
              <a:spcAft>
                <a:spcPts val="1200"/>
              </a:spcAft>
              <a:buFont typeface="Arial" panose="020B0604020202020204" pitchFamily="34" charset="0"/>
              <a:buChar char="•"/>
              <a:defRPr/>
            </a:pPr>
            <a:r>
              <a:rPr lang="en-GB" dirty="0" smtClean="0"/>
              <a:t>Market Risk - </a:t>
            </a:r>
            <a:r>
              <a:rPr lang="en-GB" dirty="0" err="1" smtClean="0"/>
              <a:t>VaR</a:t>
            </a:r>
            <a:endParaRPr lang="en-GB" dirty="0" smtClean="0"/>
          </a:p>
        </p:txBody>
      </p:sp>
    </p:spTree>
    <p:extLst>
      <p:ext uri="{BB962C8B-B14F-4D97-AF65-F5344CB8AC3E}">
        <p14:creationId xmlns:p14="http://schemas.microsoft.com/office/powerpoint/2010/main" val="3109943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5810250" cy="731520"/>
          </a:xfrm>
        </p:spPr>
        <p:txBody>
          <a:bodyPr/>
          <a:lstStyle/>
          <a:p>
            <a:r>
              <a:rPr lang="en-GB" dirty="0" smtClean="0"/>
              <a:t>Birth of Operational Risk </a:t>
            </a:r>
            <a:endParaRPr lang="en-GB" dirty="0"/>
          </a:p>
        </p:txBody>
      </p:sp>
    </p:spTree>
    <p:extLst>
      <p:ext uri="{BB962C8B-B14F-4D97-AF65-F5344CB8AC3E}">
        <p14:creationId xmlns:p14="http://schemas.microsoft.com/office/powerpoint/2010/main" val="2407489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dirty="0" smtClean="0"/>
              <a:t>How it all started….</a:t>
            </a:r>
          </a:p>
        </p:txBody>
      </p:sp>
      <p:sp>
        <p:nvSpPr>
          <p:cNvPr id="12291" name="Slide Number Placeholder 2"/>
          <p:cNvSpPr>
            <a:spLocks noGrp="1"/>
          </p:cNvSpPr>
          <p:nvPr>
            <p:ph type="sldNum" sz="quarter" idx="10"/>
          </p:nvPr>
        </p:nvSpPr>
        <p:spPr>
          <a:noFill/>
        </p:spPr>
        <p:txBody>
          <a:bodyPr/>
          <a:lstStyle>
            <a:lvl1pPr eaLnBrk="0" hangingPunct="0">
              <a:defRPr sz="2200">
                <a:solidFill>
                  <a:schemeClr val="tx1"/>
                </a:solidFill>
                <a:latin typeface="Verdana" pitchFamily="34" charset="0"/>
              </a:defRPr>
            </a:lvl1pPr>
            <a:lvl2pPr marL="742950" indent="-285750" eaLnBrk="0" hangingPunct="0">
              <a:defRPr sz="2200">
                <a:solidFill>
                  <a:schemeClr val="tx1"/>
                </a:solidFill>
                <a:latin typeface="Verdana" pitchFamily="34" charset="0"/>
              </a:defRPr>
            </a:lvl2pPr>
            <a:lvl3pPr marL="1143000" indent="-228600" eaLnBrk="0" hangingPunct="0">
              <a:defRPr sz="2200">
                <a:solidFill>
                  <a:schemeClr val="tx1"/>
                </a:solidFill>
                <a:latin typeface="Verdana" pitchFamily="34" charset="0"/>
              </a:defRPr>
            </a:lvl3pPr>
            <a:lvl4pPr marL="1600200" indent="-228600" eaLnBrk="0" hangingPunct="0">
              <a:defRPr sz="2200">
                <a:solidFill>
                  <a:schemeClr val="tx1"/>
                </a:solidFill>
                <a:latin typeface="Verdana" pitchFamily="34" charset="0"/>
              </a:defRPr>
            </a:lvl4pPr>
            <a:lvl5pPr marL="2057400" indent="-228600" eaLnBrk="0" hangingPunct="0">
              <a:defRPr sz="2200">
                <a:solidFill>
                  <a:schemeClr val="tx1"/>
                </a:solidFill>
                <a:latin typeface="Verdana" pitchFamily="34" charset="0"/>
              </a:defRPr>
            </a:lvl5pPr>
            <a:lvl6pPr marL="2514600" indent="-228600" eaLnBrk="0" fontAlgn="base" hangingPunct="0">
              <a:spcBef>
                <a:spcPct val="0"/>
              </a:spcBef>
              <a:spcAft>
                <a:spcPct val="0"/>
              </a:spcAft>
              <a:defRPr sz="2200">
                <a:solidFill>
                  <a:schemeClr val="tx1"/>
                </a:solidFill>
                <a:latin typeface="Verdana" pitchFamily="34" charset="0"/>
              </a:defRPr>
            </a:lvl6pPr>
            <a:lvl7pPr marL="2971800" indent="-228600" eaLnBrk="0" fontAlgn="base" hangingPunct="0">
              <a:spcBef>
                <a:spcPct val="0"/>
              </a:spcBef>
              <a:spcAft>
                <a:spcPct val="0"/>
              </a:spcAft>
              <a:defRPr sz="2200">
                <a:solidFill>
                  <a:schemeClr val="tx1"/>
                </a:solidFill>
                <a:latin typeface="Verdana" pitchFamily="34" charset="0"/>
              </a:defRPr>
            </a:lvl7pPr>
            <a:lvl8pPr marL="3429000" indent="-228600" eaLnBrk="0" fontAlgn="base" hangingPunct="0">
              <a:spcBef>
                <a:spcPct val="0"/>
              </a:spcBef>
              <a:spcAft>
                <a:spcPct val="0"/>
              </a:spcAft>
              <a:defRPr sz="2200">
                <a:solidFill>
                  <a:schemeClr val="tx1"/>
                </a:solidFill>
                <a:latin typeface="Verdana" pitchFamily="34" charset="0"/>
              </a:defRPr>
            </a:lvl8pPr>
            <a:lvl9pPr marL="3886200" indent="-228600" eaLnBrk="0" fontAlgn="base" hangingPunct="0">
              <a:spcBef>
                <a:spcPct val="0"/>
              </a:spcBef>
              <a:spcAft>
                <a:spcPct val="0"/>
              </a:spcAft>
              <a:defRPr sz="2200">
                <a:solidFill>
                  <a:schemeClr val="tx1"/>
                </a:solidFill>
                <a:latin typeface="Verdana" pitchFamily="34" charset="0"/>
              </a:defRPr>
            </a:lvl9pPr>
          </a:lstStyle>
          <a:p>
            <a:pPr eaLnBrk="1" hangingPunct="1"/>
            <a:fld id="{1D097772-47AD-47F8-86D2-30C1C47F71DD}" type="slidenum">
              <a:rPr lang="en-US" altLang="en-US" sz="800" smtClean="0">
                <a:solidFill>
                  <a:srgbClr val="193989"/>
                </a:solidFill>
              </a:rPr>
              <a:pPr eaLnBrk="1" hangingPunct="1"/>
              <a:t>9</a:t>
            </a:fld>
            <a:endParaRPr lang="en-US" altLang="en-US" sz="800" dirty="0" smtClean="0">
              <a:solidFill>
                <a:srgbClr val="193989"/>
              </a:solidFill>
            </a:endParaRPr>
          </a:p>
        </p:txBody>
      </p:sp>
      <p:sp>
        <p:nvSpPr>
          <p:cNvPr id="16" name="TextBox 15"/>
          <p:cNvSpPr txBox="1"/>
          <p:nvPr/>
        </p:nvSpPr>
        <p:spPr>
          <a:xfrm>
            <a:off x="574155" y="3965302"/>
            <a:ext cx="7791450" cy="1231106"/>
          </a:xfrm>
          <a:prstGeom prst="rect">
            <a:avLst/>
          </a:prstGeom>
          <a:noFill/>
        </p:spPr>
        <p:txBody>
          <a:bodyPr>
            <a:spAutoFit/>
          </a:bodyPr>
          <a:lstStyle/>
          <a:p>
            <a:pPr marL="285750" indent="-285750">
              <a:spcBef>
                <a:spcPts val="600"/>
              </a:spcBef>
              <a:spcAft>
                <a:spcPts val="600"/>
              </a:spcAft>
              <a:buFont typeface="Arial" panose="020B0604020202020204" pitchFamily="34" charset="0"/>
              <a:buChar char="•"/>
              <a:defRPr/>
            </a:pPr>
            <a:r>
              <a:rPr lang="de-DE" dirty="0" smtClean="0"/>
              <a:t>Barrings collapse in 1995</a:t>
            </a:r>
          </a:p>
          <a:p>
            <a:pPr marL="285750" indent="-285750">
              <a:spcBef>
                <a:spcPts val="600"/>
              </a:spcBef>
              <a:spcAft>
                <a:spcPts val="600"/>
              </a:spcAft>
              <a:buFont typeface="Arial" panose="020B0604020202020204" pitchFamily="34" charset="0"/>
              <a:buChar char="•"/>
              <a:defRPr/>
            </a:pPr>
            <a:r>
              <a:rPr lang="de-DE" dirty="0" smtClean="0"/>
              <a:t>Losses of £827m</a:t>
            </a:r>
          </a:p>
          <a:p>
            <a:pPr marL="285750" indent="-285750">
              <a:spcBef>
                <a:spcPts val="600"/>
              </a:spcBef>
              <a:spcAft>
                <a:spcPts val="600"/>
              </a:spcAft>
              <a:buFont typeface="Arial" panose="020B0604020202020204" pitchFamily="34" charset="0"/>
              <a:buChar char="•"/>
              <a:defRPr/>
            </a:pPr>
            <a:r>
              <a:rPr lang="de-DE" dirty="0" smtClean="0"/>
              <a:t>Twice the banks trading capital was lost</a:t>
            </a:r>
            <a:endParaRPr lang="de-DE"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893" t="43048" r="23839" b="42187"/>
          <a:stretch/>
        </p:blipFill>
        <p:spPr bwMode="auto">
          <a:xfrm>
            <a:off x="1805534" y="1082358"/>
            <a:ext cx="5328692" cy="239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53593"/>
      </p:ext>
    </p:extLst>
  </p:cSld>
  <p:clrMapOvr>
    <a:masterClrMapping/>
  </p:clrMapOvr>
</p:sld>
</file>

<file path=ppt/theme/theme1.xml><?xml version="1.0" encoding="utf-8"?>
<a:theme xmlns:a="http://schemas.openxmlformats.org/drawingml/2006/main" name="13_0228_Global Branding_New PresentationTemplate_2013 (3)">
  <a:themeElements>
    <a:clrScheme name="INVESCO_COLORS_2012">
      <a:dk1>
        <a:sysClr val="windowText" lastClr="000000"/>
      </a:dk1>
      <a:lt1>
        <a:sysClr val="window" lastClr="FFFFFF"/>
      </a:lt1>
      <a:dk2>
        <a:srgbClr val="001A7B"/>
      </a:dk2>
      <a:lt2>
        <a:srgbClr val="E5E5E5"/>
      </a:lt2>
      <a:accent1>
        <a:srgbClr val="001A7B"/>
      </a:accent1>
      <a:accent2>
        <a:srgbClr val="009BFA"/>
      </a:accent2>
      <a:accent3>
        <a:srgbClr val="66C0FC"/>
      </a:accent3>
      <a:accent4>
        <a:srgbClr val="A000AF"/>
      </a:accent4>
      <a:accent5>
        <a:srgbClr val="E166BA"/>
      </a:accent5>
      <a:accent6>
        <a:srgbClr val="6423A0"/>
      </a:accent6>
      <a:hlink>
        <a:srgbClr val="000000"/>
      </a:hlink>
      <a:folHlink>
        <a:srgbClr val="000000"/>
      </a:folHlink>
    </a:clrScheme>
    <a:fontScheme name="INVESCO_FONTS_2012">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antone 376">
      <a:srgbClr val="8CC800"/>
    </a:custClr>
    <a:custClr name="Pantone 3262">
      <a:srgbClr val="00AAAA"/>
    </a:custClr>
    <a:custClr name="Pantone 329">
      <a:srgbClr val="006E6E"/>
    </a:custClr>
    <a:custClr name="Pantone Orange 021">
      <a:srgbClr val="F06400"/>
    </a:custClr>
    <a:custClr name="60% Pantone Orange 021">
      <a:srgbClr val="F6A266"/>
    </a:custClr>
    <a:custClr name="Pantone 206">
      <a:srgbClr val="C80050"/>
    </a:custClr>
    <a:custClr name="80% Black">
      <a:srgbClr val="333333"/>
    </a:custClr>
    <a:custClr name="40% Black">
      <a:srgbClr val="999999"/>
    </a:custClr>
    <a:custClr name="Pantone 871">
      <a:srgbClr val="B49155"/>
    </a:custClr>
    <a:custClr name="White">
      <a:srgbClr val="FFFFFF"/>
    </a:custClr>
    <a:custClr name="Pantone 300">
      <a:srgbClr val="1450D2"/>
    </a:custClr>
    <a:custClr name="Pantone 226">
      <a:srgbClr val="CD0086"/>
    </a:custClr>
  </a:custClrLst>
</a:theme>
</file>

<file path=ppt/theme/theme2.xml><?xml version="1.0" encoding="utf-8"?>
<a:theme xmlns:a="http://schemas.openxmlformats.org/drawingml/2006/main" name="1_Network">
  <a:themeElements>
    <a:clrScheme name="1_Network 1">
      <a:dk1>
        <a:srgbClr val="001A7B"/>
      </a:dk1>
      <a:lt1>
        <a:srgbClr val="FFFFFF"/>
      </a:lt1>
      <a:dk2>
        <a:srgbClr val="00A994"/>
      </a:dk2>
      <a:lt2>
        <a:srgbClr val="7D7D7D"/>
      </a:lt2>
      <a:accent1>
        <a:srgbClr val="001A7B"/>
      </a:accent1>
      <a:accent2>
        <a:srgbClr val="FDC745"/>
      </a:accent2>
      <a:accent3>
        <a:srgbClr val="FFFFFF"/>
      </a:accent3>
      <a:accent4>
        <a:srgbClr val="001468"/>
      </a:accent4>
      <a:accent5>
        <a:srgbClr val="AAABBF"/>
      </a:accent5>
      <a:accent6>
        <a:srgbClr val="E5B43E"/>
      </a:accent6>
      <a:hlink>
        <a:srgbClr val="A17DAA"/>
      </a:hlink>
      <a:folHlink>
        <a:srgbClr val="00C2E2"/>
      </a:folHlink>
    </a:clrScheme>
    <a:fontScheme name="1_Networ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137160" rIns="91440" bIns="9144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137160" rIns="91440" bIns="9144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900" b="1" i="0" u="none" strike="noStrike" cap="none" normalizeH="0" baseline="0" smtClean="0">
            <a:ln>
              <a:noFill/>
            </a:ln>
            <a:solidFill>
              <a:schemeClr val="bg1"/>
            </a:solidFill>
            <a:effectLst/>
            <a:latin typeface="Verdana" pitchFamily="34" charset="0"/>
          </a:defRPr>
        </a:defPPr>
      </a:lstStyle>
    </a:lnDef>
  </a:objectDefaults>
  <a:extraClrSchemeLst>
    <a:extraClrScheme>
      <a:clrScheme name="1_Network 1">
        <a:dk1>
          <a:srgbClr val="001A7B"/>
        </a:dk1>
        <a:lt1>
          <a:srgbClr val="FFFFFF"/>
        </a:lt1>
        <a:dk2>
          <a:srgbClr val="00A994"/>
        </a:dk2>
        <a:lt2>
          <a:srgbClr val="7D7D7D"/>
        </a:lt2>
        <a:accent1>
          <a:srgbClr val="001A7B"/>
        </a:accent1>
        <a:accent2>
          <a:srgbClr val="FDC745"/>
        </a:accent2>
        <a:accent3>
          <a:srgbClr val="FFFFFF"/>
        </a:accent3>
        <a:accent4>
          <a:srgbClr val="001468"/>
        </a:accent4>
        <a:accent5>
          <a:srgbClr val="AAABBF"/>
        </a:accent5>
        <a:accent6>
          <a:srgbClr val="E5B43E"/>
        </a:accent6>
        <a:hlink>
          <a:srgbClr val="A17DAA"/>
        </a:hlink>
        <a:folHlink>
          <a:srgbClr val="00C2E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INVESCO_COLORS_2012">
      <a:dk1>
        <a:sysClr val="windowText" lastClr="000000"/>
      </a:dk1>
      <a:lt1>
        <a:sysClr val="window" lastClr="FFFFFF"/>
      </a:lt1>
      <a:dk2>
        <a:srgbClr val="001A7B"/>
      </a:dk2>
      <a:lt2>
        <a:srgbClr val="E5E5E5"/>
      </a:lt2>
      <a:accent1>
        <a:srgbClr val="001A7B"/>
      </a:accent1>
      <a:accent2>
        <a:srgbClr val="009BFA"/>
      </a:accent2>
      <a:accent3>
        <a:srgbClr val="66C0FC"/>
      </a:accent3>
      <a:accent4>
        <a:srgbClr val="A000AF"/>
      </a:accent4>
      <a:accent5>
        <a:srgbClr val="E166BA"/>
      </a:accent5>
      <a:accent6>
        <a:srgbClr val="6423A0"/>
      </a:accent6>
      <a:hlink>
        <a:srgbClr val="000000"/>
      </a:hlink>
      <a:folHlink>
        <a:srgbClr val="000000"/>
      </a:folHlink>
    </a:clrScheme>
    <a:fontScheme name="INVESCO_FONTS_2012">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VESCO_FONTS_2012">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C4E1563E5D1947990EA7A4E61FE649" ma:contentTypeVersion="1" ma:contentTypeDescription="Create a new document." ma:contentTypeScope="" ma:versionID="4792a7950b1acf94fb3e3e34dac8568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155580-B0B3-406C-9710-61E809AA0AC2}">
  <ds:schemaRef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purl.org/dc/elements/1.1/"/>
    <ds:schemaRef ds:uri="http://purl.org/dc/terms/"/>
  </ds:schemaRefs>
</ds:datastoreItem>
</file>

<file path=customXml/itemProps2.xml><?xml version="1.0" encoding="utf-8"?>
<ds:datastoreItem xmlns:ds="http://schemas.openxmlformats.org/officeDocument/2006/customXml" ds:itemID="{E87FEC94-0578-4FDA-92F8-B7477D53AB75}">
  <ds:schemaRefs>
    <ds:schemaRef ds:uri="http://schemas.microsoft.com/sharepoint/v3/contenttype/forms"/>
  </ds:schemaRefs>
</ds:datastoreItem>
</file>

<file path=customXml/itemProps3.xml><?xml version="1.0" encoding="utf-8"?>
<ds:datastoreItem xmlns:ds="http://schemas.openxmlformats.org/officeDocument/2006/customXml" ds:itemID="{C271AC55-7277-4B30-B1C4-1BEC56A369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13_0228_Global Branding_New PresentationTemplate_2013 (3)</Template>
  <TotalTime>3300</TotalTime>
  <Words>2399</Words>
  <Application>Microsoft Office PowerPoint</Application>
  <PresentationFormat>On-screen Show (4:3)</PresentationFormat>
  <Paragraphs>480</Paragraphs>
  <Slides>50</Slides>
  <Notes>50</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13_0228_Global Branding_New PresentationTemplate_2013 (3)</vt:lpstr>
      <vt:lpstr>1_Network</vt:lpstr>
      <vt:lpstr>Operational Risk Management 1990’s to today  Invesco Perpetual Gaelle De Sola Senior Risk Officer</vt:lpstr>
      <vt:lpstr>Content</vt:lpstr>
      <vt:lpstr>Brief Introduction</vt:lpstr>
      <vt:lpstr>Brief Introduction</vt:lpstr>
      <vt:lpstr>Brief Introduction to Invesco</vt:lpstr>
      <vt:lpstr>1990’s – What was risk management? </vt:lpstr>
      <vt:lpstr>Basel: Cornerstone of Risk Management</vt:lpstr>
      <vt:lpstr>Birth of Operational Risk </vt:lpstr>
      <vt:lpstr>How it all started….</vt:lpstr>
      <vt:lpstr>Industry Reaction</vt:lpstr>
      <vt:lpstr>Basel II</vt:lpstr>
      <vt:lpstr>Operational Risk Quantification </vt:lpstr>
      <vt:lpstr>Experience at the Coal Face</vt:lpstr>
      <vt:lpstr>2000’s - Evolution of Risk</vt:lpstr>
      <vt:lpstr>How it continued….</vt:lpstr>
      <vt:lpstr>Risk Management Process</vt:lpstr>
      <vt:lpstr>Risk Management Requirements</vt:lpstr>
      <vt:lpstr>Risk Management Requirements: 1</vt:lpstr>
      <vt:lpstr>Risk Management Requirements: 2</vt:lpstr>
      <vt:lpstr>Risk Management Requirements: 2</vt:lpstr>
      <vt:lpstr>Risk Management Requirements: 2</vt:lpstr>
      <vt:lpstr>Risk Management Requirements: 2</vt:lpstr>
      <vt:lpstr>Risk Management Requirements: 2</vt:lpstr>
      <vt:lpstr>Risk Management Requirements: 2</vt:lpstr>
      <vt:lpstr>Risk Management Requirements: 2</vt:lpstr>
      <vt:lpstr>Risk Management Requirements: 3</vt:lpstr>
      <vt:lpstr>Risk Management Requirements: 4</vt:lpstr>
      <vt:lpstr>Risk Management Requirements: 5</vt:lpstr>
      <vt:lpstr>Risk Management Requirements: 6</vt:lpstr>
      <vt:lpstr>Risk Management Requirements: 6</vt:lpstr>
      <vt:lpstr>Risk Management Departments: Industry Activity</vt:lpstr>
      <vt:lpstr>Operational Risk Scenarios </vt:lpstr>
      <vt:lpstr>Experience at the Coal Face</vt:lpstr>
      <vt:lpstr>Death of Lehman's</vt:lpstr>
      <vt:lpstr>Has risk management helped?</vt:lpstr>
      <vt:lpstr>Reaction</vt:lpstr>
      <vt:lpstr>Reverse stress testing defined</vt:lpstr>
      <vt:lpstr>Reaction</vt:lpstr>
      <vt:lpstr>Application of regulation across Financial Services</vt:lpstr>
      <vt:lpstr>2010 – Introduction of new risk type</vt:lpstr>
      <vt:lpstr>New Type of Risk</vt:lpstr>
      <vt:lpstr>Our Business Principle  We are passionate about our clients success We earn trust by acting with integrity People are the foundation of our success Working together, we achieve more We believe in the continuous pursuit of performance excellence</vt:lpstr>
      <vt:lpstr>My Current Role</vt:lpstr>
      <vt:lpstr>Independent Risk Function</vt:lpstr>
      <vt:lpstr>Independent Risk Function</vt:lpstr>
      <vt:lpstr>Independent Risk Function</vt:lpstr>
      <vt:lpstr>Independent Risk Function</vt:lpstr>
      <vt:lpstr>Questions</vt:lpstr>
      <vt:lpstr>Is capital an effective mitigant against risk?</vt:lpstr>
      <vt:lpstr>Links</vt:lpstr>
    </vt:vector>
  </TitlesOfParts>
  <Company>Invesco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August 2013</dc:title>
  <dc:creator>Griesel, Annett (Saul)</dc:creator>
  <cp:lastModifiedBy>de sola, Gaelle</cp:lastModifiedBy>
  <cp:revision>113</cp:revision>
  <cp:lastPrinted>2014-02-06T16:29:23Z</cp:lastPrinted>
  <dcterms:created xsi:type="dcterms:W3CDTF">2013-05-21T09:48:50Z</dcterms:created>
  <dcterms:modified xsi:type="dcterms:W3CDTF">2014-02-06T16:58:09Z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0x01010096C4E1563E5D1947990EA7A4E61FE649</vt:lpwstr>
  </property>
</Properties>
</file>